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353" r:id="rId97"/>
    <p:sldId id="354" r:id="rId98"/>
    <p:sldId id="355" r:id="rId99"/>
    <p:sldId id="356" r:id="rId100"/>
    <p:sldId id="357" r:id="rId101"/>
    <p:sldId id="358" r:id="rId102"/>
    <p:sldId id="359" r:id="rId103"/>
    <p:sldId id="360" r:id="rId104"/>
    <p:sldId id="361" r:id="rId105"/>
    <p:sldId id="362" r:id="rId106"/>
    <p:sldId id="363" r:id="rId107"/>
    <p:sldId id="364" r:id="rId108"/>
    <p:sldId id="365" r:id="rId109"/>
    <p:sldId id="366" r:id="rId110"/>
    <p:sldId id="367" r:id="rId111"/>
    <p:sldId id="368" r:id="rId112"/>
    <p:sldId id="369" r:id="rId113"/>
    <p:sldId id="370" r:id="rId114"/>
    <p:sldId id="371" r:id="rId115"/>
    <p:sldId id="372" r:id="rId116"/>
    <p:sldId id="374" r:id="rId117"/>
    <p:sldId id="375" r:id="rId118"/>
    <p:sldId id="376" r:id="rId119"/>
    <p:sldId id="377" r:id="rId120"/>
    <p:sldId id="378" r:id="rId121"/>
    <p:sldId id="379" r:id="rId122"/>
    <p:sldId id="380" r:id="rId123"/>
    <p:sldId id="381" r:id="rId124"/>
    <p:sldId id="382" r:id="rId125"/>
    <p:sldId id="383" r:id="rId126"/>
    <p:sldId id="384" r:id="rId127"/>
    <p:sldId id="385" r:id="rId128"/>
    <p:sldId id="386" r:id="rId129"/>
    <p:sldId id="387" r:id="rId130"/>
    <p:sldId id="388" r:id="rId131"/>
    <p:sldId id="389" r:id="rId132"/>
    <p:sldId id="390" r:id="rId133"/>
    <p:sldId id="391" r:id="rId134"/>
    <p:sldId id="392" r:id="rId135"/>
    <p:sldId id="393" r:id="rId136"/>
    <p:sldId id="394" r:id="rId137"/>
    <p:sldId id="395" r:id="rId138"/>
    <p:sldId id="396" r:id="rId139"/>
    <p:sldId id="397" r:id="rId140"/>
    <p:sldId id="398" r:id="rId141"/>
    <p:sldId id="399" r:id="rId142"/>
    <p:sldId id="401" r:id="rId143"/>
    <p:sldId id="402" r:id="rId144"/>
    <p:sldId id="403" r:id="rId145"/>
    <p:sldId id="404" r:id="rId146"/>
    <p:sldId id="406" r:id="rId147"/>
    <p:sldId id="407" r:id="rId148"/>
    <p:sldId id="408" r:id="rId149"/>
    <p:sldId id="409" r:id="rId150"/>
    <p:sldId id="410" r:id="rId151"/>
    <p:sldId id="411" r:id="rId152"/>
    <p:sldId id="412" r:id="rId153"/>
    <p:sldId id="413" r:id="rId154"/>
    <p:sldId id="414" r:id="rId155"/>
    <p:sldId id="415" r:id="rId156"/>
    <p:sldId id="416" r:id="rId157"/>
    <p:sldId id="417" r:id="rId158"/>
    <p:sldId id="418" r:id="rId159"/>
    <p:sldId id="419" r:id="rId160"/>
    <p:sldId id="420" r:id="rId161"/>
    <p:sldId id="421" r:id="rId162"/>
    <p:sldId id="422" r:id="rId163"/>
    <p:sldId id="423" r:id="rId164"/>
    <p:sldId id="424" r:id="rId165"/>
    <p:sldId id="425" r:id="rId166"/>
    <p:sldId id="426" r:id="rId167"/>
    <p:sldId id="427" r:id="rId168"/>
  </p:sldIdLst>
  <p:sldSz cx="9144000" cy="6858000" type="screen4x3"/>
  <p:notesSz cx="6858000" cy="9144000"/>
  <p:defaultTextStyle>
    <a:defPPr>
      <a:defRPr lang="pt-BR"/>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234" autoAdjust="0"/>
  </p:normalViewPr>
  <p:slideViewPr>
    <p:cSldViewPr>
      <p:cViewPr varScale="1">
        <p:scale>
          <a:sx n="71" d="100"/>
          <a:sy n="71" d="100"/>
        </p:scale>
        <p:origin x="-396"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 /><Relationship Id="rId117" Type="http://schemas.openxmlformats.org/officeDocument/2006/relationships/slide" Target="slides/slide116.xml" /><Relationship Id="rId21" Type="http://schemas.openxmlformats.org/officeDocument/2006/relationships/slide" Target="slides/slide20.xml" /><Relationship Id="rId42" Type="http://schemas.openxmlformats.org/officeDocument/2006/relationships/slide" Target="slides/slide41.xml" /><Relationship Id="rId47" Type="http://schemas.openxmlformats.org/officeDocument/2006/relationships/slide" Target="slides/slide46.xml" /><Relationship Id="rId63" Type="http://schemas.openxmlformats.org/officeDocument/2006/relationships/slide" Target="slides/slide62.xml" /><Relationship Id="rId68" Type="http://schemas.openxmlformats.org/officeDocument/2006/relationships/slide" Target="slides/slide67.xml" /><Relationship Id="rId84" Type="http://schemas.openxmlformats.org/officeDocument/2006/relationships/slide" Target="slides/slide83.xml" /><Relationship Id="rId89" Type="http://schemas.openxmlformats.org/officeDocument/2006/relationships/slide" Target="slides/slide88.xml" /><Relationship Id="rId112" Type="http://schemas.openxmlformats.org/officeDocument/2006/relationships/slide" Target="slides/slide111.xml" /><Relationship Id="rId133" Type="http://schemas.openxmlformats.org/officeDocument/2006/relationships/slide" Target="slides/slide132.xml" /><Relationship Id="rId138" Type="http://schemas.openxmlformats.org/officeDocument/2006/relationships/slide" Target="slides/slide137.xml" /><Relationship Id="rId154" Type="http://schemas.openxmlformats.org/officeDocument/2006/relationships/slide" Target="slides/slide153.xml" /><Relationship Id="rId159" Type="http://schemas.openxmlformats.org/officeDocument/2006/relationships/slide" Target="slides/slide158.xml" /><Relationship Id="rId170" Type="http://schemas.openxmlformats.org/officeDocument/2006/relationships/presProps" Target="presProps.xml" /><Relationship Id="rId16" Type="http://schemas.openxmlformats.org/officeDocument/2006/relationships/slide" Target="slides/slide15.xml" /><Relationship Id="rId107" Type="http://schemas.openxmlformats.org/officeDocument/2006/relationships/slide" Target="slides/slide106.xml" /><Relationship Id="rId11" Type="http://schemas.openxmlformats.org/officeDocument/2006/relationships/slide" Target="slides/slide10.xml" /><Relationship Id="rId32" Type="http://schemas.openxmlformats.org/officeDocument/2006/relationships/slide" Target="slides/slide31.xml" /><Relationship Id="rId37" Type="http://schemas.openxmlformats.org/officeDocument/2006/relationships/slide" Target="slides/slide36.xml" /><Relationship Id="rId53" Type="http://schemas.openxmlformats.org/officeDocument/2006/relationships/slide" Target="slides/slide52.xml" /><Relationship Id="rId58" Type="http://schemas.openxmlformats.org/officeDocument/2006/relationships/slide" Target="slides/slide57.xml" /><Relationship Id="rId74" Type="http://schemas.openxmlformats.org/officeDocument/2006/relationships/slide" Target="slides/slide73.xml" /><Relationship Id="rId79" Type="http://schemas.openxmlformats.org/officeDocument/2006/relationships/slide" Target="slides/slide78.xml" /><Relationship Id="rId102" Type="http://schemas.openxmlformats.org/officeDocument/2006/relationships/slide" Target="slides/slide101.xml" /><Relationship Id="rId123" Type="http://schemas.openxmlformats.org/officeDocument/2006/relationships/slide" Target="slides/slide122.xml" /><Relationship Id="rId128" Type="http://schemas.openxmlformats.org/officeDocument/2006/relationships/slide" Target="slides/slide127.xml" /><Relationship Id="rId144" Type="http://schemas.openxmlformats.org/officeDocument/2006/relationships/slide" Target="slides/slide143.xml" /><Relationship Id="rId149" Type="http://schemas.openxmlformats.org/officeDocument/2006/relationships/slide" Target="slides/slide148.xml" /><Relationship Id="rId5" Type="http://schemas.openxmlformats.org/officeDocument/2006/relationships/slide" Target="slides/slide4.xml" /><Relationship Id="rId90" Type="http://schemas.openxmlformats.org/officeDocument/2006/relationships/slide" Target="slides/slide89.xml" /><Relationship Id="rId95" Type="http://schemas.openxmlformats.org/officeDocument/2006/relationships/slide" Target="slides/slide94.xml" /><Relationship Id="rId160" Type="http://schemas.openxmlformats.org/officeDocument/2006/relationships/slide" Target="slides/slide159.xml" /><Relationship Id="rId165" Type="http://schemas.openxmlformats.org/officeDocument/2006/relationships/slide" Target="slides/slide164.xml" /><Relationship Id="rId22" Type="http://schemas.openxmlformats.org/officeDocument/2006/relationships/slide" Target="slides/slide21.xml" /><Relationship Id="rId27" Type="http://schemas.openxmlformats.org/officeDocument/2006/relationships/slide" Target="slides/slide26.xml" /><Relationship Id="rId43" Type="http://schemas.openxmlformats.org/officeDocument/2006/relationships/slide" Target="slides/slide42.xml" /><Relationship Id="rId48" Type="http://schemas.openxmlformats.org/officeDocument/2006/relationships/slide" Target="slides/slide47.xml" /><Relationship Id="rId64" Type="http://schemas.openxmlformats.org/officeDocument/2006/relationships/slide" Target="slides/slide63.xml" /><Relationship Id="rId69" Type="http://schemas.openxmlformats.org/officeDocument/2006/relationships/slide" Target="slides/slide68.xml" /><Relationship Id="rId113" Type="http://schemas.openxmlformats.org/officeDocument/2006/relationships/slide" Target="slides/slide112.xml" /><Relationship Id="rId118" Type="http://schemas.openxmlformats.org/officeDocument/2006/relationships/slide" Target="slides/slide117.xml" /><Relationship Id="rId134" Type="http://schemas.openxmlformats.org/officeDocument/2006/relationships/slide" Target="slides/slide133.xml" /><Relationship Id="rId139" Type="http://schemas.openxmlformats.org/officeDocument/2006/relationships/slide" Target="slides/slide138.xml" /><Relationship Id="rId80" Type="http://schemas.openxmlformats.org/officeDocument/2006/relationships/slide" Target="slides/slide79.xml" /><Relationship Id="rId85" Type="http://schemas.openxmlformats.org/officeDocument/2006/relationships/slide" Target="slides/slide84.xml" /><Relationship Id="rId150" Type="http://schemas.openxmlformats.org/officeDocument/2006/relationships/slide" Target="slides/slide149.xml" /><Relationship Id="rId155" Type="http://schemas.openxmlformats.org/officeDocument/2006/relationships/slide" Target="slides/slide154.xml" /><Relationship Id="rId171" Type="http://schemas.openxmlformats.org/officeDocument/2006/relationships/viewProps" Target="viewProps.xml" /><Relationship Id="rId12" Type="http://schemas.openxmlformats.org/officeDocument/2006/relationships/slide" Target="slides/slide11.xml" /><Relationship Id="rId17" Type="http://schemas.openxmlformats.org/officeDocument/2006/relationships/slide" Target="slides/slide16.xml" /><Relationship Id="rId33" Type="http://schemas.openxmlformats.org/officeDocument/2006/relationships/slide" Target="slides/slide32.xml" /><Relationship Id="rId38" Type="http://schemas.openxmlformats.org/officeDocument/2006/relationships/slide" Target="slides/slide37.xml" /><Relationship Id="rId59" Type="http://schemas.openxmlformats.org/officeDocument/2006/relationships/slide" Target="slides/slide58.xml" /><Relationship Id="rId103" Type="http://schemas.openxmlformats.org/officeDocument/2006/relationships/slide" Target="slides/slide102.xml" /><Relationship Id="rId108" Type="http://schemas.openxmlformats.org/officeDocument/2006/relationships/slide" Target="slides/slide107.xml" /><Relationship Id="rId124" Type="http://schemas.openxmlformats.org/officeDocument/2006/relationships/slide" Target="slides/slide123.xml" /><Relationship Id="rId129" Type="http://schemas.openxmlformats.org/officeDocument/2006/relationships/slide" Target="slides/slide128.xml" /><Relationship Id="rId54" Type="http://schemas.openxmlformats.org/officeDocument/2006/relationships/slide" Target="slides/slide53.xml" /><Relationship Id="rId70" Type="http://schemas.openxmlformats.org/officeDocument/2006/relationships/slide" Target="slides/slide69.xml" /><Relationship Id="rId75" Type="http://schemas.openxmlformats.org/officeDocument/2006/relationships/slide" Target="slides/slide74.xml" /><Relationship Id="rId91" Type="http://schemas.openxmlformats.org/officeDocument/2006/relationships/slide" Target="slides/slide90.xml" /><Relationship Id="rId96" Type="http://schemas.openxmlformats.org/officeDocument/2006/relationships/slide" Target="slides/slide95.xml" /><Relationship Id="rId140" Type="http://schemas.openxmlformats.org/officeDocument/2006/relationships/slide" Target="slides/slide139.xml" /><Relationship Id="rId145" Type="http://schemas.openxmlformats.org/officeDocument/2006/relationships/slide" Target="slides/slide144.xml" /><Relationship Id="rId161" Type="http://schemas.openxmlformats.org/officeDocument/2006/relationships/slide" Target="slides/slide160.xml" /><Relationship Id="rId166" Type="http://schemas.openxmlformats.org/officeDocument/2006/relationships/slide" Target="slides/slide165.xml" /><Relationship Id="rId1" Type="http://schemas.openxmlformats.org/officeDocument/2006/relationships/slideMaster" Target="slideMasters/slideMaster1.xml" /><Relationship Id="rId6" Type="http://schemas.openxmlformats.org/officeDocument/2006/relationships/slide" Target="slides/slide5.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 Id="rId106" Type="http://schemas.openxmlformats.org/officeDocument/2006/relationships/slide" Target="slides/slide105.xml" /><Relationship Id="rId114" Type="http://schemas.openxmlformats.org/officeDocument/2006/relationships/slide" Target="slides/slide113.xml" /><Relationship Id="rId119" Type="http://schemas.openxmlformats.org/officeDocument/2006/relationships/slide" Target="slides/slide118.xml" /><Relationship Id="rId127" Type="http://schemas.openxmlformats.org/officeDocument/2006/relationships/slide" Target="slides/slide126.xml" /><Relationship Id="rId10" Type="http://schemas.openxmlformats.org/officeDocument/2006/relationships/slide" Target="slides/slide9.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slide" Target="slides/slide64.xml" /><Relationship Id="rId73" Type="http://schemas.openxmlformats.org/officeDocument/2006/relationships/slide" Target="slides/slide72.xml" /><Relationship Id="rId78" Type="http://schemas.openxmlformats.org/officeDocument/2006/relationships/slide" Target="slides/slide77.xml" /><Relationship Id="rId81" Type="http://schemas.openxmlformats.org/officeDocument/2006/relationships/slide" Target="slides/slide80.xml" /><Relationship Id="rId86" Type="http://schemas.openxmlformats.org/officeDocument/2006/relationships/slide" Target="slides/slide85.xml" /><Relationship Id="rId94" Type="http://schemas.openxmlformats.org/officeDocument/2006/relationships/slide" Target="slides/slide93.xml" /><Relationship Id="rId99" Type="http://schemas.openxmlformats.org/officeDocument/2006/relationships/slide" Target="slides/slide98.xml" /><Relationship Id="rId101" Type="http://schemas.openxmlformats.org/officeDocument/2006/relationships/slide" Target="slides/slide100.xml" /><Relationship Id="rId122" Type="http://schemas.openxmlformats.org/officeDocument/2006/relationships/slide" Target="slides/slide121.xml" /><Relationship Id="rId130" Type="http://schemas.openxmlformats.org/officeDocument/2006/relationships/slide" Target="slides/slide129.xml" /><Relationship Id="rId135" Type="http://schemas.openxmlformats.org/officeDocument/2006/relationships/slide" Target="slides/slide134.xml" /><Relationship Id="rId143" Type="http://schemas.openxmlformats.org/officeDocument/2006/relationships/slide" Target="slides/slide142.xml" /><Relationship Id="rId148" Type="http://schemas.openxmlformats.org/officeDocument/2006/relationships/slide" Target="slides/slide147.xml" /><Relationship Id="rId151" Type="http://schemas.openxmlformats.org/officeDocument/2006/relationships/slide" Target="slides/slide150.xml" /><Relationship Id="rId156" Type="http://schemas.openxmlformats.org/officeDocument/2006/relationships/slide" Target="slides/slide155.xml" /><Relationship Id="rId164" Type="http://schemas.openxmlformats.org/officeDocument/2006/relationships/slide" Target="slides/slide163.xml" /><Relationship Id="rId169" Type="http://schemas.openxmlformats.org/officeDocument/2006/relationships/notesMaster" Target="notesMasters/notesMaster1.xml" /><Relationship Id="rId4" Type="http://schemas.openxmlformats.org/officeDocument/2006/relationships/slide" Target="slides/slide3.xml" /><Relationship Id="rId9" Type="http://schemas.openxmlformats.org/officeDocument/2006/relationships/slide" Target="slides/slide8.xml" /><Relationship Id="rId172" Type="http://schemas.openxmlformats.org/officeDocument/2006/relationships/theme" Target="theme/theme1.xml" /><Relationship Id="rId13" Type="http://schemas.openxmlformats.org/officeDocument/2006/relationships/slide" Target="slides/slide12.xml" /><Relationship Id="rId18" Type="http://schemas.openxmlformats.org/officeDocument/2006/relationships/slide" Target="slides/slide17.xml" /><Relationship Id="rId39" Type="http://schemas.openxmlformats.org/officeDocument/2006/relationships/slide" Target="slides/slide38.xml" /><Relationship Id="rId109" Type="http://schemas.openxmlformats.org/officeDocument/2006/relationships/slide" Target="slides/slide108.xml" /><Relationship Id="rId34" Type="http://schemas.openxmlformats.org/officeDocument/2006/relationships/slide" Target="slides/slide33.xml" /><Relationship Id="rId50" Type="http://schemas.openxmlformats.org/officeDocument/2006/relationships/slide" Target="slides/slide49.xml" /><Relationship Id="rId55" Type="http://schemas.openxmlformats.org/officeDocument/2006/relationships/slide" Target="slides/slide54.xml" /><Relationship Id="rId76" Type="http://schemas.openxmlformats.org/officeDocument/2006/relationships/slide" Target="slides/slide75.xml" /><Relationship Id="rId97" Type="http://schemas.openxmlformats.org/officeDocument/2006/relationships/slide" Target="slides/slide96.xml" /><Relationship Id="rId104" Type="http://schemas.openxmlformats.org/officeDocument/2006/relationships/slide" Target="slides/slide103.xml" /><Relationship Id="rId120" Type="http://schemas.openxmlformats.org/officeDocument/2006/relationships/slide" Target="slides/slide119.xml" /><Relationship Id="rId125" Type="http://schemas.openxmlformats.org/officeDocument/2006/relationships/slide" Target="slides/slide124.xml" /><Relationship Id="rId141" Type="http://schemas.openxmlformats.org/officeDocument/2006/relationships/slide" Target="slides/slide140.xml" /><Relationship Id="rId146" Type="http://schemas.openxmlformats.org/officeDocument/2006/relationships/slide" Target="slides/slide145.xml" /><Relationship Id="rId167" Type="http://schemas.openxmlformats.org/officeDocument/2006/relationships/slide" Target="slides/slide166.xml" /><Relationship Id="rId7" Type="http://schemas.openxmlformats.org/officeDocument/2006/relationships/slide" Target="slides/slide6.xml" /><Relationship Id="rId71" Type="http://schemas.openxmlformats.org/officeDocument/2006/relationships/slide" Target="slides/slide70.xml" /><Relationship Id="rId92" Type="http://schemas.openxmlformats.org/officeDocument/2006/relationships/slide" Target="slides/slide91.xml" /><Relationship Id="rId162" Type="http://schemas.openxmlformats.org/officeDocument/2006/relationships/slide" Target="slides/slide161.xml" /><Relationship Id="rId2" Type="http://schemas.openxmlformats.org/officeDocument/2006/relationships/slide" Target="slides/slide1.xml" /><Relationship Id="rId29" Type="http://schemas.openxmlformats.org/officeDocument/2006/relationships/slide" Target="slides/slide28.xml" /><Relationship Id="rId24" Type="http://schemas.openxmlformats.org/officeDocument/2006/relationships/slide" Target="slides/slide23.xml" /><Relationship Id="rId40" Type="http://schemas.openxmlformats.org/officeDocument/2006/relationships/slide" Target="slides/slide39.xml" /><Relationship Id="rId45" Type="http://schemas.openxmlformats.org/officeDocument/2006/relationships/slide" Target="slides/slide44.xml" /><Relationship Id="rId66" Type="http://schemas.openxmlformats.org/officeDocument/2006/relationships/slide" Target="slides/slide65.xml" /><Relationship Id="rId87" Type="http://schemas.openxmlformats.org/officeDocument/2006/relationships/slide" Target="slides/slide86.xml" /><Relationship Id="rId110" Type="http://schemas.openxmlformats.org/officeDocument/2006/relationships/slide" Target="slides/slide109.xml" /><Relationship Id="rId115" Type="http://schemas.openxmlformats.org/officeDocument/2006/relationships/slide" Target="slides/slide114.xml" /><Relationship Id="rId131" Type="http://schemas.openxmlformats.org/officeDocument/2006/relationships/slide" Target="slides/slide130.xml" /><Relationship Id="rId136" Type="http://schemas.openxmlformats.org/officeDocument/2006/relationships/slide" Target="slides/slide135.xml" /><Relationship Id="rId157" Type="http://schemas.openxmlformats.org/officeDocument/2006/relationships/slide" Target="slides/slide156.xml" /><Relationship Id="rId61" Type="http://schemas.openxmlformats.org/officeDocument/2006/relationships/slide" Target="slides/slide60.xml" /><Relationship Id="rId82" Type="http://schemas.openxmlformats.org/officeDocument/2006/relationships/slide" Target="slides/slide81.xml" /><Relationship Id="rId152" Type="http://schemas.openxmlformats.org/officeDocument/2006/relationships/slide" Target="slides/slide151.xml" /><Relationship Id="rId173" Type="http://schemas.openxmlformats.org/officeDocument/2006/relationships/tableStyles" Target="tableStyles.xml" /><Relationship Id="rId19" Type="http://schemas.openxmlformats.org/officeDocument/2006/relationships/slide" Target="slides/slide18.xml" /><Relationship Id="rId14" Type="http://schemas.openxmlformats.org/officeDocument/2006/relationships/slide" Target="slides/slide13.xml" /><Relationship Id="rId30" Type="http://schemas.openxmlformats.org/officeDocument/2006/relationships/slide" Target="slides/slide29.xml" /><Relationship Id="rId35" Type="http://schemas.openxmlformats.org/officeDocument/2006/relationships/slide" Target="slides/slide34.xml" /><Relationship Id="rId56" Type="http://schemas.openxmlformats.org/officeDocument/2006/relationships/slide" Target="slides/slide55.xml" /><Relationship Id="rId77" Type="http://schemas.openxmlformats.org/officeDocument/2006/relationships/slide" Target="slides/slide76.xml" /><Relationship Id="rId100" Type="http://schemas.openxmlformats.org/officeDocument/2006/relationships/slide" Target="slides/slide99.xml" /><Relationship Id="rId105" Type="http://schemas.openxmlformats.org/officeDocument/2006/relationships/slide" Target="slides/slide104.xml" /><Relationship Id="rId126" Type="http://schemas.openxmlformats.org/officeDocument/2006/relationships/slide" Target="slides/slide125.xml" /><Relationship Id="rId147" Type="http://schemas.openxmlformats.org/officeDocument/2006/relationships/slide" Target="slides/slide146.xml" /><Relationship Id="rId168" Type="http://schemas.openxmlformats.org/officeDocument/2006/relationships/slide" Target="slides/slide167.xml"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slide" Target="slides/slide71.xml" /><Relationship Id="rId93" Type="http://schemas.openxmlformats.org/officeDocument/2006/relationships/slide" Target="slides/slide92.xml" /><Relationship Id="rId98" Type="http://schemas.openxmlformats.org/officeDocument/2006/relationships/slide" Target="slides/slide97.xml" /><Relationship Id="rId121" Type="http://schemas.openxmlformats.org/officeDocument/2006/relationships/slide" Target="slides/slide120.xml" /><Relationship Id="rId142" Type="http://schemas.openxmlformats.org/officeDocument/2006/relationships/slide" Target="slides/slide141.xml" /><Relationship Id="rId163" Type="http://schemas.openxmlformats.org/officeDocument/2006/relationships/slide" Target="slides/slide162.xml" /><Relationship Id="rId3" Type="http://schemas.openxmlformats.org/officeDocument/2006/relationships/slide" Target="slides/slide2.xml" /><Relationship Id="rId25" Type="http://schemas.openxmlformats.org/officeDocument/2006/relationships/slide" Target="slides/slide24.xml" /><Relationship Id="rId46" Type="http://schemas.openxmlformats.org/officeDocument/2006/relationships/slide" Target="slides/slide45.xml" /><Relationship Id="rId67" Type="http://schemas.openxmlformats.org/officeDocument/2006/relationships/slide" Target="slides/slide66.xml" /><Relationship Id="rId116" Type="http://schemas.openxmlformats.org/officeDocument/2006/relationships/slide" Target="slides/slide115.xml" /><Relationship Id="rId137" Type="http://schemas.openxmlformats.org/officeDocument/2006/relationships/slide" Target="slides/slide136.xml" /><Relationship Id="rId158" Type="http://schemas.openxmlformats.org/officeDocument/2006/relationships/slide" Target="slides/slide157.xml" /><Relationship Id="rId20" Type="http://schemas.openxmlformats.org/officeDocument/2006/relationships/slide" Target="slides/slide19.xml" /><Relationship Id="rId41" Type="http://schemas.openxmlformats.org/officeDocument/2006/relationships/slide" Target="slides/slide40.xml" /><Relationship Id="rId62" Type="http://schemas.openxmlformats.org/officeDocument/2006/relationships/slide" Target="slides/slide61.xml" /><Relationship Id="rId83" Type="http://schemas.openxmlformats.org/officeDocument/2006/relationships/slide" Target="slides/slide82.xml" /><Relationship Id="rId88" Type="http://schemas.openxmlformats.org/officeDocument/2006/relationships/slide" Target="slides/slide87.xml" /><Relationship Id="rId111" Type="http://schemas.openxmlformats.org/officeDocument/2006/relationships/slide" Target="slides/slide110.xml" /><Relationship Id="rId132" Type="http://schemas.openxmlformats.org/officeDocument/2006/relationships/slide" Target="slides/slide131.xml" /><Relationship Id="rId153" Type="http://schemas.openxmlformats.org/officeDocument/2006/relationships/slide" Target="slides/slide152.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0AE06740-34A1-4780-89ED-1694699CD3EC}"/>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pt-BR" altLang="en-US"/>
          </a:p>
        </p:txBody>
      </p:sp>
      <p:sp>
        <p:nvSpPr>
          <p:cNvPr id="3075" name="Rectangle 3">
            <a:extLst>
              <a:ext uri="{FF2B5EF4-FFF2-40B4-BE49-F238E27FC236}">
                <a16:creationId xmlns:a16="http://schemas.microsoft.com/office/drawing/2014/main" id="{B6A3C564-EB96-454E-9F49-5F6CA9F77FF8}"/>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pt-BR" altLang="en-US"/>
          </a:p>
        </p:txBody>
      </p:sp>
      <p:sp>
        <p:nvSpPr>
          <p:cNvPr id="3076" name="Rectangle 4">
            <a:extLst>
              <a:ext uri="{FF2B5EF4-FFF2-40B4-BE49-F238E27FC236}">
                <a16:creationId xmlns:a16="http://schemas.microsoft.com/office/drawing/2014/main" id="{7581E28F-7390-4D80-974D-638ED454FAE9}"/>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a:extLst>
              <a:ext uri="{FF2B5EF4-FFF2-40B4-BE49-F238E27FC236}">
                <a16:creationId xmlns:a16="http://schemas.microsoft.com/office/drawing/2014/main" id="{0EA05423-3C87-487C-859B-96CD3CE24E7B}"/>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pt-BR" altLang="en-US"/>
              <a:t>Clique para editar os estilos do texto mestre</a:t>
            </a:r>
          </a:p>
          <a:p>
            <a:pPr lvl="1"/>
            <a:r>
              <a:rPr lang="pt-BR" altLang="en-US"/>
              <a:t>Segundo nível</a:t>
            </a:r>
          </a:p>
          <a:p>
            <a:pPr lvl="2"/>
            <a:r>
              <a:rPr lang="pt-BR" altLang="en-US"/>
              <a:t>Terceiro nível</a:t>
            </a:r>
          </a:p>
          <a:p>
            <a:pPr lvl="3"/>
            <a:r>
              <a:rPr lang="pt-BR" altLang="en-US"/>
              <a:t>Quarto nível</a:t>
            </a:r>
          </a:p>
          <a:p>
            <a:pPr lvl="4"/>
            <a:r>
              <a:rPr lang="pt-BR" altLang="en-US"/>
              <a:t>Quinto nível</a:t>
            </a:r>
          </a:p>
        </p:txBody>
      </p:sp>
      <p:sp>
        <p:nvSpPr>
          <p:cNvPr id="3078" name="Rectangle 6">
            <a:extLst>
              <a:ext uri="{FF2B5EF4-FFF2-40B4-BE49-F238E27FC236}">
                <a16:creationId xmlns:a16="http://schemas.microsoft.com/office/drawing/2014/main" id="{3EB5A626-085E-4FA3-ADA3-51E531F6AC8D}"/>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pt-BR" altLang="en-US"/>
          </a:p>
        </p:txBody>
      </p:sp>
      <p:sp>
        <p:nvSpPr>
          <p:cNvPr id="3079" name="Rectangle 7">
            <a:extLst>
              <a:ext uri="{FF2B5EF4-FFF2-40B4-BE49-F238E27FC236}">
                <a16:creationId xmlns:a16="http://schemas.microsoft.com/office/drawing/2014/main" id="{EDADE1A6-861F-4B39-8FB9-560A3D01BEAE}"/>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7D6AF5D4-DC79-43EB-8647-D090AC21934B}" type="slidenum">
              <a:rPr lang="pt-BR" altLang="en-US"/>
              <a:pPr/>
              <a:t>‹nº›</a:t>
            </a:fld>
            <a:endParaRPr lang="pt-BR"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0.xml" /><Relationship Id="rId1" Type="http://schemas.openxmlformats.org/officeDocument/2006/relationships/notesMaster" Target="../notesMasters/notesMaster1.xml" /></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1.xml" /><Relationship Id="rId1" Type="http://schemas.openxmlformats.org/officeDocument/2006/relationships/notesMaster" Target="../notesMasters/notesMaster1.xml" /></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2.xml" /><Relationship Id="rId1" Type="http://schemas.openxmlformats.org/officeDocument/2006/relationships/notesMaster" Target="../notesMasters/notesMaster1.xml" /></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3.xml" /><Relationship Id="rId1" Type="http://schemas.openxmlformats.org/officeDocument/2006/relationships/notesMaster" Target="../notesMasters/notesMaster1.xml" /></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4.xml" /><Relationship Id="rId1" Type="http://schemas.openxmlformats.org/officeDocument/2006/relationships/notesMaster" Target="../notesMasters/notesMaster1.xml" /></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5.xml" /><Relationship Id="rId1" Type="http://schemas.openxmlformats.org/officeDocument/2006/relationships/notesMaster" Target="../notesMasters/notesMaster1.xml" /></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6.xml" /><Relationship Id="rId1" Type="http://schemas.openxmlformats.org/officeDocument/2006/relationships/notesMaster" Target="../notesMasters/notesMaster1.xml" /></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7.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 /><Relationship Id="rId1" Type="http://schemas.openxmlformats.org/officeDocument/2006/relationships/notesMaster" Target="../notesMasters/notesMaster1.xml" /></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 /><Relationship Id="rId1" Type="http://schemas.openxmlformats.org/officeDocument/2006/relationships/notesMaster" Target="../notesMasters/notesMaster1.xml" /></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 /><Relationship Id="rId1" Type="http://schemas.openxmlformats.org/officeDocument/2006/relationships/notesMaster" Target="../notesMasters/notesMaster1.xml" /></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 /><Relationship Id="rId1" Type="http://schemas.openxmlformats.org/officeDocument/2006/relationships/notesMaster" Target="../notesMasters/notesMaster1.xml" /></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 /><Relationship Id="rId1" Type="http://schemas.openxmlformats.org/officeDocument/2006/relationships/notesMaster" Target="../notesMasters/notesMaster1.xml" /></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 /><Relationship Id="rId1" Type="http://schemas.openxmlformats.org/officeDocument/2006/relationships/notesMaster" Target="../notesMasters/notesMaster1.xml" /></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5.xml" /><Relationship Id="rId1" Type="http://schemas.openxmlformats.org/officeDocument/2006/relationships/notesMaster" Target="../notesMasters/notesMaster1.xml" /></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8.xml" /><Relationship Id="rId1" Type="http://schemas.openxmlformats.org/officeDocument/2006/relationships/notesMaster" Target="../notesMasters/notesMaster1.xml" /></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2.xml" /><Relationship Id="rId1" Type="http://schemas.openxmlformats.org/officeDocument/2006/relationships/notesMaster" Target="../notesMasters/notesMaster1.xml" /></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6.xml" /><Relationship Id="rId1" Type="http://schemas.openxmlformats.org/officeDocument/2006/relationships/notesMaster" Target="../notesMasters/notesMaster1.xml" /></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8.xml" /><Relationship Id="rId1" Type="http://schemas.openxmlformats.org/officeDocument/2006/relationships/notesMaster" Target="../notesMasters/notesMaster1.xml" /></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9.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3.xml" /><Relationship Id="rId1" Type="http://schemas.openxmlformats.org/officeDocument/2006/relationships/notesMaster" Target="../notesMasters/notesMaster1.xml" /></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5.xml" /><Relationship Id="rId1" Type="http://schemas.openxmlformats.org/officeDocument/2006/relationships/notesMaster" Target="../notesMasters/notesMaster1.xml" /></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7.xml" /><Relationship Id="rId1" Type="http://schemas.openxmlformats.org/officeDocument/2006/relationships/notesMaster" Target="../notesMasters/notesMaster1.xml" /></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8.xml" /><Relationship Id="rId1" Type="http://schemas.openxmlformats.org/officeDocument/2006/relationships/notesMaster" Target="../notesMasters/notesMaster1.xml" /></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9.xml" /><Relationship Id="rId1" Type="http://schemas.openxmlformats.org/officeDocument/2006/relationships/notesMaster" Target="../notesMasters/notesMaster1.xml" /></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1.xml" /><Relationship Id="rId1" Type="http://schemas.openxmlformats.org/officeDocument/2006/relationships/notesMaster" Target="../notesMasters/notesMaster1.xml" /></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2.xml" /><Relationship Id="rId1" Type="http://schemas.openxmlformats.org/officeDocument/2006/relationships/notesMaster" Target="../notesMasters/notesMaster1.xml" /></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3.xml" /><Relationship Id="rId1" Type="http://schemas.openxmlformats.org/officeDocument/2006/relationships/notesMaster" Target="../notesMasters/notesMaster1.xml" /></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4.xml" /><Relationship Id="rId1" Type="http://schemas.openxmlformats.org/officeDocument/2006/relationships/notesMaster" Target="../notesMasters/notesMaster1.xml" /></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5.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6.xml" /><Relationship Id="rId1" Type="http://schemas.openxmlformats.org/officeDocument/2006/relationships/notesMaster" Target="../notesMasters/notesMaster1.xml" /></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8.xml" /><Relationship Id="rId1" Type="http://schemas.openxmlformats.org/officeDocument/2006/relationships/notesMaster" Target="../notesMasters/notesMaster1.xml" /></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9.xml" /><Relationship Id="rId1" Type="http://schemas.openxmlformats.org/officeDocument/2006/relationships/notesMaster" Target="../notesMasters/notesMaster1.xml" /></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2.xml" /><Relationship Id="rId1" Type="http://schemas.openxmlformats.org/officeDocument/2006/relationships/notesMaster" Target="../notesMasters/notesMaster1.xml" /></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5.xml" /><Relationship Id="rId1" Type="http://schemas.openxmlformats.org/officeDocument/2006/relationships/notesMaster" Target="../notesMasters/notesMaster1.xml" /></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8.xml" /><Relationship Id="rId1" Type="http://schemas.openxmlformats.org/officeDocument/2006/relationships/notesMaster" Target="../notesMasters/notesMaster1.xml" /></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2.xml" /><Relationship Id="rId1" Type="http://schemas.openxmlformats.org/officeDocument/2006/relationships/notesMaster" Target="../notesMasters/notesMaster1.xml" /></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6.xml" /><Relationship Id="rId1" Type="http://schemas.openxmlformats.org/officeDocument/2006/relationships/notesMaster" Target="../notesMasters/notesMaster1.xml" /></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8.xml" /><Relationship Id="rId1" Type="http://schemas.openxmlformats.org/officeDocument/2006/relationships/notesMaster" Target="../notesMasters/notesMaster1.xml" /></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9.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0.xml" /><Relationship Id="rId1" Type="http://schemas.openxmlformats.org/officeDocument/2006/relationships/notesMaster" Target="../notesMasters/notesMaster1.xml" /></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1.xml" /><Relationship Id="rId1" Type="http://schemas.openxmlformats.org/officeDocument/2006/relationships/notesMaster" Target="../notesMasters/notesMaster1.xml" /></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2.xml" /><Relationship Id="rId1" Type="http://schemas.openxmlformats.org/officeDocument/2006/relationships/notesMaster" Target="../notesMasters/notesMaster1.xml" /></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3.xml" /><Relationship Id="rId1" Type="http://schemas.openxmlformats.org/officeDocument/2006/relationships/notesMaster" Target="../notesMasters/notesMaster1.xml" /></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4.xml" /><Relationship Id="rId1" Type="http://schemas.openxmlformats.org/officeDocument/2006/relationships/notesMaster" Target="../notesMasters/notesMaster1.xml" /></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5.xml" /><Relationship Id="rId1" Type="http://schemas.openxmlformats.org/officeDocument/2006/relationships/notesMaster" Target="../notesMasters/notesMaster1.xml" /></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6.xml" /><Relationship Id="rId1" Type="http://schemas.openxmlformats.org/officeDocument/2006/relationships/notesMaster" Target="../notesMasters/notesMaster1.xml" /></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7.xml" /><Relationship Id="rId1" Type="http://schemas.openxmlformats.org/officeDocument/2006/relationships/notesMaster" Target="../notesMasters/notesMaster1.xml" /></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8.xml" /><Relationship Id="rId1" Type="http://schemas.openxmlformats.org/officeDocument/2006/relationships/notesMaster" Target="../notesMasters/notesMaster1.xml" /></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9.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0.xml" /><Relationship Id="rId1" Type="http://schemas.openxmlformats.org/officeDocument/2006/relationships/notesMaster" Target="../notesMasters/notesMaster1.xml" /></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1.xml" /><Relationship Id="rId1" Type="http://schemas.openxmlformats.org/officeDocument/2006/relationships/notesMaster" Target="../notesMasters/notesMaster1.xml" /></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2.xml" /><Relationship Id="rId1" Type="http://schemas.openxmlformats.org/officeDocument/2006/relationships/notesMaster" Target="../notesMasters/notesMaster1.xml" /></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3.xml" /><Relationship Id="rId1" Type="http://schemas.openxmlformats.org/officeDocument/2006/relationships/notesMaster" Target="../notesMasters/notesMaster1.xml" /></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4.xml" /><Relationship Id="rId1" Type="http://schemas.openxmlformats.org/officeDocument/2006/relationships/notesMaster" Target="../notesMasters/notesMaster1.xml" /></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5.xml" /><Relationship Id="rId1" Type="http://schemas.openxmlformats.org/officeDocument/2006/relationships/notesMaster" Target="../notesMasters/notesMaster1.xml" /></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6.xml" /><Relationship Id="rId1" Type="http://schemas.openxmlformats.org/officeDocument/2006/relationships/notesMaster" Target="../notesMasters/notesMaster1.xml" /></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7.xml" /><Relationship Id="rId1" Type="http://schemas.openxmlformats.org/officeDocument/2006/relationships/notesMaster" Target="../notesMasters/notesMaster1.xml" /></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8.xml" /><Relationship Id="rId1" Type="http://schemas.openxmlformats.org/officeDocument/2006/relationships/notesMaster" Target="../notesMasters/notesMaster1.xml" /></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2FE200A-4820-47A1-B981-38E143DAC4BC}"/>
              </a:ext>
            </a:extLst>
          </p:cNvPr>
          <p:cNvSpPr>
            <a:spLocks noGrp="1" noChangeArrowheads="1"/>
          </p:cNvSpPr>
          <p:nvPr>
            <p:ph type="sldNum" sz="quarter" idx="5"/>
          </p:nvPr>
        </p:nvSpPr>
        <p:spPr>
          <a:ln/>
        </p:spPr>
        <p:txBody>
          <a:bodyPr/>
          <a:lstStyle/>
          <a:p>
            <a:fld id="{AED87B0A-338C-48EB-8728-E65D7579C9DF}" type="slidenum">
              <a:rPr lang="pt-BR" altLang="en-US"/>
              <a:pPr/>
              <a:t>1</a:t>
            </a:fld>
            <a:endParaRPr lang="pt-BR" altLang="en-US"/>
          </a:p>
        </p:txBody>
      </p:sp>
      <p:sp>
        <p:nvSpPr>
          <p:cNvPr id="4098" name="Rectangle 2">
            <a:extLst>
              <a:ext uri="{FF2B5EF4-FFF2-40B4-BE49-F238E27FC236}">
                <a16:creationId xmlns:a16="http://schemas.microsoft.com/office/drawing/2014/main" id="{DA82F675-2D53-42F6-8C8B-D1B960865D0C}"/>
              </a:ext>
            </a:extLst>
          </p:cNvPr>
          <p:cNvSpPr>
            <a:spLocks noGrp="1" noRot="1" noChangeAspect="1" noChangeArrowheads="1" noTextEdit="1"/>
          </p:cNvSpPr>
          <p:nvPr>
            <p:ph type="sldImg"/>
          </p:nvPr>
        </p:nvSpPr>
        <p:spPr>
          <a:ln/>
        </p:spPr>
      </p:sp>
      <p:sp>
        <p:nvSpPr>
          <p:cNvPr id="4099" name="Rectangle 3">
            <a:extLst>
              <a:ext uri="{FF2B5EF4-FFF2-40B4-BE49-F238E27FC236}">
                <a16:creationId xmlns:a16="http://schemas.microsoft.com/office/drawing/2014/main" id="{16A106BB-CCA2-40C2-9DC3-FFF9C108AF3F}"/>
              </a:ext>
            </a:extLst>
          </p:cNvPr>
          <p:cNvSpPr>
            <a:spLocks noGrp="1" noChangeArrowheads="1"/>
          </p:cNvSpPr>
          <p:nvPr>
            <p:ph type="body" idx="1"/>
          </p:nvPr>
        </p:nvSpPr>
        <p:spPr/>
        <p:txBody>
          <a:bodyPr/>
          <a:lstStyle/>
          <a:p>
            <a:r>
              <a:rPr lang="pt-BR" altLang="en-US"/>
              <a:t>Bem-vindo ao curso de qualificação técnica para concessionários John Deere dos motores PowerTech Plus 6090.</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06FF1C4-38AB-4C42-B253-0EBC4853CCAE}"/>
              </a:ext>
            </a:extLst>
          </p:cNvPr>
          <p:cNvSpPr>
            <a:spLocks noGrp="1" noChangeArrowheads="1"/>
          </p:cNvSpPr>
          <p:nvPr>
            <p:ph type="sldNum" sz="quarter" idx="5"/>
          </p:nvPr>
        </p:nvSpPr>
        <p:spPr>
          <a:ln/>
        </p:spPr>
        <p:txBody>
          <a:bodyPr/>
          <a:lstStyle/>
          <a:p>
            <a:fld id="{2DB1EF93-AA30-4752-9E5F-330F64BFEF61}" type="slidenum">
              <a:rPr lang="pt-BR" altLang="en-US"/>
              <a:pPr/>
              <a:t>10</a:t>
            </a:fld>
            <a:endParaRPr lang="pt-BR" altLang="en-US"/>
          </a:p>
        </p:txBody>
      </p:sp>
      <p:sp>
        <p:nvSpPr>
          <p:cNvPr id="55298" name="Rectangle 2">
            <a:extLst>
              <a:ext uri="{FF2B5EF4-FFF2-40B4-BE49-F238E27FC236}">
                <a16:creationId xmlns:a16="http://schemas.microsoft.com/office/drawing/2014/main" id="{8B1F476A-FAD4-49B9-B53C-72081ADB5D00}"/>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DD499649-9FD8-4B84-94F2-429854E724BF}"/>
              </a:ext>
            </a:extLst>
          </p:cNvPr>
          <p:cNvSpPr>
            <a:spLocks noGrp="1" noChangeArrowheads="1"/>
          </p:cNvSpPr>
          <p:nvPr>
            <p:ph type="body" idx="1"/>
          </p:nvPr>
        </p:nvSpPr>
        <p:spPr/>
        <p:txBody>
          <a:bodyPr/>
          <a:lstStyle/>
          <a:p>
            <a:r>
              <a:rPr lang="pt-BR" altLang="en-US"/>
              <a:t>Neste tópico você aprenderá sobre as especificações básicas dos motores 6090 PowerTech Plus. Mostraremos como essas especificações se comparam às dos motores 6081 Classe 2.</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90BC1A9-B957-466E-922B-CF4DAF1B65AF}"/>
              </a:ext>
            </a:extLst>
          </p:cNvPr>
          <p:cNvSpPr>
            <a:spLocks noGrp="1" noChangeArrowheads="1"/>
          </p:cNvSpPr>
          <p:nvPr>
            <p:ph type="sldNum" sz="quarter" idx="5"/>
          </p:nvPr>
        </p:nvSpPr>
        <p:spPr>
          <a:ln/>
        </p:spPr>
        <p:txBody>
          <a:bodyPr/>
          <a:lstStyle/>
          <a:p>
            <a:fld id="{C1E20009-25CA-4665-8E49-0DDFC12CD435}" type="slidenum">
              <a:rPr lang="pt-BR" altLang="en-US"/>
              <a:pPr/>
              <a:t>160</a:t>
            </a:fld>
            <a:endParaRPr lang="pt-BR" altLang="en-US"/>
          </a:p>
        </p:txBody>
      </p:sp>
      <p:sp>
        <p:nvSpPr>
          <p:cNvPr id="273410" name="Rectangle 2">
            <a:extLst>
              <a:ext uri="{FF2B5EF4-FFF2-40B4-BE49-F238E27FC236}">
                <a16:creationId xmlns:a16="http://schemas.microsoft.com/office/drawing/2014/main" id="{F6EAA849-7A0D-4604-8EFC-56581351155B}"/>
              </a:ext>
            </a:extLst>
          </p:cNvPr>
          <p:cNvSpPr>
            <a:spLocks noGrp="1" noRot="1" noChangeAspect="1" noChangeArrowheads="1" noTextEdit="1"/>
          </p:cNvSpPr>
          <p:nvPr>
            <p:ph type="sldImg"/>
          </p:nvPr>
        </p:nvSpPr>
        <p:spPr>
          <a:ln/>
        </p:spPr>
      </p:sp>
      <p:sp>
        <p:nvSpPr>
          <p:cNvPr id="273411" name="Rectangle 3">
            <a:extLst>
              <a:ext uri="{FF2B5EF4-FFF2-40B4-BE49-F238E27FC236}">
                <a16:creationId xmlns:a16="http://schemas.microsoft.com/office/drawing/2014/main" id="{40738408-0D30-49A4-82FD-BFE8A51025E6}"/>
              </a:ext>
            </a:extLst>
          </p:cNvPr>
          <p:cNvSpPr>
            <a:spLocks noGrp="1" noChangeArrowheads="1"/>
          </p:cNvSpPr>
          <p:nvPr>
            <p:ph type="body" idx="1"/>
          </p:nvPr>
        </p:nvSpPr>
        <p:spPr/>
        <p:txBody>
          <a:bodyPr/>
          <a:lstStyle/>
          <a:p>
            <a:r>
              <a:rPr lang="en-US" altLang="en-US"/>
              <a:t>Resposta correta: Filtro secundário de combustível de 10 micra e um filtro final de combustível de 2 micra.</a:t>
            </a:r>
            <a:endParaRPr lang="pt-BR"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84C6D02-4F32-4CCE-9D8D-E0960E77BD05}"/>
              </a:ext>
            </a:extLst>
          </p:cNvPr>
          <p:cNvSpPr>
            <a:spLocks noGrp="1" noChangeArrowheads="1"/>
          </p:cNvSpPr>
          <p:nvPr>
            <p:ph type="sldNum" sz="quarter" idx="5"/>
          </p:nvPr>
        </p:nvSpPr>
        <p:spPr>
          <a:ln/>
        </p:spPr>
        <p:txBody>
          <a:bodyPr/>
          <a:lstStyle/>
          <a:p>
            <a:fld id="{FD2FEE83-1021-4DAD-8DFC-8E9299E236D8}" type="slidenum">
              <a:rPr lang="pt-BR" altLang="en-US"/>
              <a:pPr/>
              <a:t>161</a:t>
            </a:fld>
            <a:endParaRPr lang="pt-BR" altLang="en-US"/>
          </a:p>
        </p:txBody>
      </p:sp>
      <p:sp>
        <p:nvSpPr>
          <p:cNvPr id="275458" name="Rectangle 2">
            <a:extLst>
              <a:ext uri="{FF2B5EF4-FFF2-40B4-BE49-F238E27FC236}">
                <a16:creationId xmlns:a16="http://schemas.microsoft.com/office/drawing/2014/main" id="{2A10B6FA-E75D-48B8-B549-BB12733D95CF}"/>
              </a:ext>
            </a:extLst>
          </p:cNvPr>
          <p:cNvSpPr>
            <a:spLocks noGrp="1" noRot="1" noChangeAspect="1" noChangeArrowheads="1" noTextEdit="1"/>
          </p:cNvSpPr>
          <p:nvPr>
            <p:ph type="sldImg"/>
          </p:nvPr>
        </p:nvSpPr>
        <p:spPr>
          <a:ln/>
        </p:spPr>
      </p:sp>
      <p:sp>
        <p:nvSpPr>
          <p:cNvPr id="275459" name="Rectangle 3">
            <a:extLst>
              <a:ext uri="{FF2B5EF4-FFF2-40B4-BE49-F238E27FC236}">
                <a16:creationId xmlns:a16="http://schemas.microsoft.com/office/drawing/2014/main" id="{6EB68EB7-210B-42E1-9605-DAAB2DC11105}"/>
              </a:ext>
            </a:extLst>
          </p:cNvPr>
          <p:cNvSpPr>
            <a:spLocks noGrp="1" noChangeArrowheads="1"/>
          </p:cNvSpPr>
          <p:nvPr>
            <p:ph type="body" idx="1"/>
          </p:nvPr>
        </p:nvSpPr>
        <p:spPr/>
        <p:txBody>
          <a:bodyPr/>
          <a:lstStyle/>
          <a:p>
            <a:r>
              <a:rPr lang="en-US" altLang="en-US"/>
              <a:t>Resposta correta: Turbocompressor com geometria variável.</a:t>
            </a:r>
            <a:endParaRPr lang="pt-BR"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CA64EB5-C291-4D2C-87A4-7CBB75EDC0FB}"/>
              </a:ext>
            </a:extLst>
          </p:cNvPr>
          <p:cNvSpPr>
            <a:spLocks noGrp="1" noChangeArrowheads="1"/>
          </p:cNvSpPr>
          <p:nvPr>
            <p:ph type="sldNum" sz="quarter" idx="5"/>
          </p:nvPr>
        </p:nvSpPr>
        <p:spPr>
          <a:ln/>
        </p:spPr>
        <p:txBody>
          <a:bodyPr/>
          <a:lstStyle/>
          <a:p>
            <a:fld id="{F9FA38B5-F799-4998-B431-E765FC171153}" type="slidenum">
              <a:rPr lang="pt-BR" altLang="en-US"/>
              <a:pPr/>
              <a:t>162</a:t>
            </a:fld>
            <a:endParaRPr lang="pt-BR" altLang="en-US"/>
          </a:p>
        </p:txBody>
      </p:sp>
      <p:sp>
        <p:nvSpPr>
          <p:cNvPr id="277506" name="Rectangle 2">
            <a:extLst>
              <a:ext uri="{FF2B5EF4-FFF2-40B4-BE49-F238E27FC236}">
                <a16:creationId xmlns:a16="http://schemas.microsoft.com/office/drawing/2014/main" id="{BED90439-07B8-44F1-AA4F-BAAD5DB7658D}"/>
              </a:ext>
            </a:extLst>
          </p:cNvPr>
          <p:cNvSpPr>
            <a:spLocks noGrp="1" noRot="1" noChangeAspect="1" noChangeArrowheads="1" noTextEdit="1"/>
          </p:cNvSpPr>
          <p:nvPr>
            <p:ph type="sldImg"/>
          </p:nvPr>
        </p:nvSpPr>
        <p:spPr>
          <a:ln/>
        </p:spPr>
      </p:sp>
      <p:sp>
        <p:nvSpPr>
          <p:cNvPr id="277507" name="Rectangle 3">
            <a:extLst>
              <a:ext uri="{FF2B5EF4-FFF2-40B4-BE49-F238E27FC236}">
                <a16:creationId xmlns:a16="http://schemas.microsoft.com/office/drawing/2014/main" id="{89305760-B4DD-42E0-BFCD-8574CA066FFF}"/>
              </a:ext>
            </a:extLst>
          </p:cNvPr>
          <p:cNvSpPr>
            <a:spLocks noGrp="1" noChangeArrowheads="1"/>
          </p:cNvSpPr>
          <p:nvPr>
            <p:ph type="body" idx="1"/>
          </p:nvPr>
        </p:nvSpPr>
        <p:spPr/>
        <p:txBody>
          <a:bodyPr/>
          <a:lstStyle/>
          <a:p>
            <a:r>
              <a:rPr lang="en-US" altLang="en-US"/>
              <a:t>Resposta correta: Bomba de combustível.</a:t>
            </a:r>
            <a:endParaRPr lang="pt-BR"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42DF683-5A2C-49F9-8324-9A21AEB92DCA}"/>
              </a:ext>
            </a:extLst>
          </p:cNvPr>
          <p:cNvSpPr>
            <a:spLocks noGrp="1" noChangeArrowheads="1"/>
          </p:cNvSpPr>
          <p:nvPr>
            <p:ph type="sldNum" sz="quarter" idx="5"/>
          </p:nvPr>
        </p:nvSpPr>
        <p:spPr>
          <a:ln/>
        </p:spPr>
        <p:txBody>
          <a:bodyPr/>
          <a:lstStyle/>
          <a:p>
            <a:fld id="{FECA3DD1-CA2A-4DF2-9DE9-1805D5C56D68}" type="slidenum">
              <a:rPr lang="pt-BR" altLang="en-US"/>
              <a:pPr/>
              <a:t>163</a:t>
            </a:fld>
            <a:endParaRPr lang="pt-BR" altLang="en-US"/>
          </a:p>
        </p:txBody>
      </p:sp>
      <p:sp>
        <p:nvSpPr>
          <p:cNvPr id="279554" name="Rectangle 2">
            <a:extLst>
              <a:ext uri="{FF2B5EF4-FFF2-40B4-BE49-F238E27FC236}">
                <a16:creationId xmlns:a16="http://schemas.microsoft.com/office/drawing/2014/main" id="{C27436F4-8E2A-44B7-A5A2-F39A2645414D}"/>
              </a:ext>
            </a:extLst>
          </p:cNvPr>
          <p:cNvSpPr>
            <a:spLocks noGrp="1" noRot="1" noChangeAspect="1" noChangeArrowheads="1" noTextEdit="1"/>
          </p:cNvSpPr>
          <p:nvPr>
            <p:ph type="sldImg"/>
          </p:nvPr>
        </p:nvSpPr>
        <p:spPr>
          <a:ln/>
        </p:spPr>
      </p:sp>
      <p:sp>
        <p:nvSpPr>
          <p:cNvPr id="279555" name="Rectangle 3">
            <a:extLst>
              <a:ext uri="{FF2B5EF4-FFF2-40B4-BE49-F238E27FC236}">
                <a16:creationId xmlns:a16="http://schemas.microsoft.com/office/drawing/2014/main" id="{2FF53F1A-3D6F-4D6E-B9AF-4B4D156F6D8E}"/>
              </a:ext>
            </a:extLst>
          </p:cNvPr>
          <p:cNvSpPr>
            <a:spLocks noGrp="1" noChangeArrowheads="1"/>
          </p:cNvSpPr>
          <p:nvPr>
            <p:ph type="body" idx="1"/>
          </p:nvPr>
        </p:nvSpPr>
        <p:spPr/>
        <p:txBody>
          <a:bodyPr/>
          <a:lstStyle/>
          <a:p>
            <a:r>
              <a:rPr lang="en-US" altLang="en-US"/>
              <a:t>Resposta correta: Conversão de sinal, cálculos matemáticos, auto-diagnóstico e armazenagem.</a:t>
            </a:r>
            <a:endParaRPr lang="pt-BR"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5AADC7F-1F03-4847-8CCE-67A64E913A79}"/>
              </a:ext>
            </a:extLst>
          </p:cNvPr>
          <p:cNvSpPr>
            <a:spLocks noGrp="1" noChangeArrowheads="1"/>
          </p:cNvSpPr>
          <p:nvPr>
            <p:ph type="sldNum" sz="quarter" idx="5"/>
          </p:nvPr>
        </p:nvSpPr>
        <p:spPr>
          <a:ln/>
        </p:spPr>
        <p:txBody>
          <a:bodyPr/>
          <a:lstStyle/>
          <a:p>
            <a:fld id="{498741B1-DC34-49FC-87DB-BB6451CD7269}" type="slidenum">
              <a:rPr lang="pt-BR" altLang="en-US"/>
              <a:pPr/>
              <a:t>164</a:t>
            </a:fld>
            <a:endParaRPr lang="pt-BR" altLang="en-US"/>
          </a:p>
        </p:txBody>
      </p:sp>
      <p:sp>
        <p:nvSpPr>
          <p:cNvPr id="281602" name="Rectangle 2">
            <a:extLst>
              <a:ext uri="{FF2B5EF4-FFF2-40B4-BE49-F238E27FC236}">
                <a16:creationId xmlns:a16="http://schemas.microsoft.com/office/drawing/2014/main" id="{25115FB1-1C14-4141-8F63-58D3DCF01A7B}"/>
              </a:ext>
            </a:extLst>
          </p:cNvPr>
          <p:cNvSpPr>
            <a:spLocks noGrp="1" noRot="1" noChangeAspect="1" noChangeArrowheads="1" noTextEdit="1"/>
          </p:cNvSpPr>
          <p:nvPr>
            <p:ph type="sldImg"/>
          </p:nvPr>
        </p:nvSpPr>
        <p:spPr>
          <a:ln/>
        </p:spPr>
      </p:sp>
      <p:sp>
        <p:nvSpPr>
          <p:cNvPr id="281603" name="Rectangle 3">
            <a:extLst>
              <a:ext uri="{FF2B5EF4-FFF2-40B4-BE49-F238E27FC236}">
                <a16:creationId xmlns:a16="http://schemas.microsoft.com/office/drawing/2014/main" id="{D19BDDE4-AC2A-4ED3-AE78-46F6AA8049A5}"/>
              </a:ext>
            </a:extLst>
          </p:cNvPr>
          <p:cNvSpPr>
            <a:spLocks noGrp="1" noChangeArrowheads="1"/>
          </p:cNvSpPr>
          <p:nvPr>
            <p:ph type="body" idx="1"/>
          </p:nvPr>
        </p:nvSpPr>
        <p:spPr/>
        <p:txBody>
          <a:bodyPr/>
          <a:lstStyle/>
          <a:p>
            <a:r>
              <a:rPr lang="en-US" altLang="en-US"/>
              <a:t>Resposta correta: Determinar a velocidade do motor e a posição exata do pistão em relação à sequência de ignição.</a:t>
            </a:r>
            <a:endParaRPr lang="pt-BR"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414161F-5A66-4949-96BE-24B2D0607D33}"/>
              </a:ext>
            </a:extLst>
          </p:cNvPr>
          <p:cNvSpPr>
            <a:spLocks noGrp="1" noChangeArrowheads="1"/>
          </p:cNvSpPr>
          <p:nvPr>
            <p:ph type="sldNum" sz="quarter" idx="5"/>
          </p:nvPr>
        </p:nvSpPr>
        <p:spPr>
          <a:ln/>
        </p:spPr>
        <p:txBody>
          <a:bodyPr/>
          <a:lstStyle/>
          <a:p>
            <a:fld id="{02D469E7-C0ED-4034-9352-0EC7AC7FDA60}" type="slidenum">
              <a:rPr lang="pt-BR" altLang="en-US"/>
              <a:pPr/>
              <a:t>165</a:t>
            </a:fld>
            <a:endParaRPr lang="pt-BR" altLang="en-US"/>
          </a:p>
        </p:txBody>
      </p:sp>
      <p:sp>
        <p:nvSpPr>
          <p:cNvPr id="283650" name="Rectangle 2">
            <a:extLst>
              <a:ext uri="{FF2B5EF4-FFF2-40B4-BE49-F238E27FC236}">
                <a16:creationId xmlns:a16="http://schemas.microsoft.com/office/drawing/2014/main" id="{2E02BC4F-5A8C-4AC0-9761-D3167FD1C93B}"/>
              </a:ext>
            </a:extLst>
          </p:cNvPr>
          <p:cNvSpPr>
            <a:spLocks noGrp="1" noRot="1" noChangeAspect="1" noChangeArrowheads="1" noTextEdit="1"/>
          </p:cNvSpPr>
          <p:nvPr>
            <p:ph type="sldImg"/>
          </p:nvPr>
        </p:nvSpPr>
        <p:spPr>
          <a:ln/>
        </p:spPr>
      </p:sp>
      <p:sp>
        <p:nvSpPr>
          <p:cNvPr id="283651" name="Rectangle 3">
            <a:extLst>
              <a:ext uri="{FF2B5EF4-FFF2-40B4-BE49-F238E27FC236}">
                <a16:creationId xmlns:a16="http://schemas.microsoft.com/office/drawing/2014/main" id="{2095B33C-3E86-4C5A-9FC6-FCFC2466B7AC}"/>
              </a:ext>
            </a:extLst>
          </p:cNvPr>
          <p:cNvSpPr>
            <a:spLocks noGrp="1" noChangeArrowheads="1"/>
          </p:cNvSpPr>
          <p:nvPr>
            <p:ph type="body" idx="1"/>
          </p:nvPr>
        </p:nvSpPr>
        <p:spPr/>
        <p:txBody>
          <a:bodyPr/>
          <a:lstStyle/>
          <a:p>
            <a:r>
              <a:rPr lang="en-US" altLang="en-US"/>
              <a:t>Resposta correta: Sensor de temperatura do refrigerante do motor.</a:t>
            </a:r>
            <a:endParaRPr lang="pt-BR"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0133925-4137-47AF-B0AD-02AA20257C94}"/>
              </a:ext>
            </a:extLst>
          </p:cNvPr>
          <p:cNvSpPr>
            <a:spLocks noGrp="1" noChangeArrowheads="1"/>
          </p:cNvSpPr>
          <p:nvPr>
            <p:ph type="sldNum" sz="quarter" idx="5"/>
          </p:nvPr>
        </p:nvSpPr>
        <p:spPr>
          <a:ln/>
        </p:spPr>
        <p:txBody>
          <a:bodyPr/>
          <a:lstStyle/>
          <a:p>
            <a:fld id="{A0844FD6-3700-4B8C-975A-3B914F127B17}" type="slidenum">
              <a:rPr lang="pt-BR" altLang="en-US"/>
              <a:pPr/>
              <a:t>166</a:t>
            </a:fld>
            <a:endParaRPr lang="pt-BR" altLang="en-US"/>
          </a:p>
        </p:txBody>
      </p:sp>
      <p:sp>
        <p:nvSpPr>
          <p:cNvPr id="285698" name="Rectangle 2">
            <a:extLst>
              <a:ext uri="{FF2B5EF4-FFF2-40B4-BE49-F238E27FC236}">
                <a16:creationId xmlns:a16="http://schemas.microsoft.com/office/drawing/2014/main" id="{78B2A0CA-0CB9-4A56-9215-D066934804B8}"/>
              </a:ext>
            </a:extLst>
          </p:cNvPr>
          <p:cNvSpPr>
            <a:spLocks noGrp="1" noRot="1" noChangeAspect="1" noChangeArrowheads="1" noTextEdit="1"/>
          </p:cNvSpPr>
          <p:nvPr>
            <p:ph type="sldImg"/>
          </p:nvPr>
        </p:nvSpPr>
        <p:spPr>
          <a:ln/>
        </p:spPr>
      </p:sp>
      <p:sp>
        <p:nvSpPr>
          <p:cNvPr id="285699" name="Rectangle 3">
            <a:extLst>
              <a:ext uri="{FF2B5EF4-FFF2-40B4-BE49-F238E27FC236}">
                <a16:creationId xmlns:a16="http://schemas.microsoft.com/office/drawing/2014/main" id="{0A3B5F4D-D793-4C2B-9BC1-82AE938018E9}"/>
              </a:ext>
            </a:extLst>
          </p:cNvPr>
          <p:cNvSpPr>
            <a:spLocks noGrp="1" noChangeArrowheads="1"/>
          </p:cNvSpPr>
          <p:nvPr>
            <p:ph type="body" idx="1"/>
          </p:nvPr>
        </p:nvSpPr>
        <p:spPr/>
        <p:txBody>
          <a:bodyPr/>
          <a:lstStyle/>
          <a:p>
            <a:r>
              <a:rPr lang="en-US" altLang="en-US"/>
              <a:t>Resposta correta: Sensor de temperatura de entrada do turbo compressor.</a:t>
            </a:r>
            <a:endParaRPr lang="pt-BR"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728F7D1-157A-4047-A0E7-5244D8AA2765}"/>
              </a:ext>
            </a:extLst>
          </p:cNvPr>
          <p:cNvSpPr>
            <a:spLocks noGrp="1" noChangeArrowheads="1"/>
          </p:cNvSpPr>
          <p:nvPr>
            <p:ph type="sldNum" sz="quarter" idx="5"/>
          </p:nvPr>
        </p:nvSpPr>
        <p:spPr>
          <a:ln/>
        </p:spPr>
        <p:txBody>
          <a:bodyPr/>
          <a:lstStyle/>
          <a:p>
            <a:fld id="{6FE70E69-3DDD-4712-A52B-E8C20F6FD527}" type="slidenum">
              <a:rPr lang="pt-BR" altLang="en-US"/>
              <a:pPr/>
              <a:t>167</a:t>
            </a:fld>
            <a:endParaRPr lang="pt-BR" altLang="en-US"/>
          </a:p>
        </p:txBody>
      </p:sp>
      <p:sp>
        <p:nvSpPr>
          <p:cNvPr id="288770" name="Rectangle 2">
            <a:extLst>
              <a:ext uri="{FF2B5EF4-FFF2-40B4-BE49-F238E27FC236}">
                <a16:creationId xmlns:a16="http://schemas.microsoft.com/office/drawing/2014/main" id="{D2586E9F-3A8D-4767-9526-4F475BDB62AC}"/>
              </a:ext>
            </a:extLst>
          </p:cNvPr>
          <p:cNvSpPr>
            <a:spLocks noGrp="1" noRot="1" noChangeAspect="1" noChangeArrowheads="1" noTextEdit="1"/>
          </p:cNvSpPr>
          <p:nvPr>
            <p:ph type="sldImg"/>
          </p:nvPr>
        </p:nvSpPr>
        <p:spPr>
          <a:ln/>
        </p:spPr>
      </p:sp>
      <p:sp>
        <p:nvSpPr>
          <p:cNvPr id="288771" name="Rectangle 3">
            <a:extLst>
              <a:ext uri="{FF2B5EF4-FFF2-40B4-BE49-F238E27FC236}">
                <a16:creationId xmlns:a16="http://schemas.microsoft.com/office/drawing/2014/main" id="{A290E47C-1660-45E9-A619-EAFD288390E8}"/>
              </a:ext>
            </a:extLst>
          </p:cNvPr>
          <p:cNvSpPr>
            <a:spLocks noGrp="1" noChangeArrowheads="1"/>
          </p:cNvSpPr>
          <p:nvPr>
            <p:ph type="body" idx="1"/>
          </p:nvPr>
        </p:nvSpPr>
        <p:spPr/>
        <p:txBody>
          <a:bodyPr/>
          <a:lstStyle/>
          <a:p>
            <a:r>
              <a:rPr lang="en-US" altLang="en-US"/>
              <a:t>Resposta correta: 10 a 12 por cento.</a:t>
            </a:r>
            <a:endParaRPr lang="pt-BR"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B1863F1-6AC5-4D23-BA84-809F980EF8EC}"/>
              </a:ext>
            </a:extLst>
          </p:cNvPr>
          <p:cNvSpPr>
            <a:spLocks noGrp="1" noChangeArrowheads="1"/>
          </p:cNvSpPr>
          <p:nvPr>
            <p:ph type="sldNum" sz="quarter" idx="5"/>
          </p:nvPr>
        </p:nvSpPr>
        <p:spPr>
          <a:ln/>
        </p:spPr>
        <p:txBody>
          <a:bodyPr/>
          <a:lstStyle/>
          <a:p>
            <a:fld id="{9D6B56C6-E937-4EF1-8D2B-5ED79F1E5D90}" type="slidenum">
              <a:rPr lang="pt-BR" altLang="en-US"/>
              <a:pPr/>
              <a:t>11</a:t>
            </a:fld>
            <a:endParaRPr lang="pt-BR" altLang="en-US"/>
          </a:p>
        </p:txBody>
      </p:sp>
      <p:sp>
        <p:nvSpPr>
          <p:cNvPr id="56322" name="Rectangle 2">
            <a:extLst>
              <a:ext uri="{FF2B5EF4-FFF2-40B4-BE49-F238E27FC236}">
                <a16:creationId xmlns:a16="http://schemas.microsoft.com/office/drawing/2014/main" id="{60D8339A-A040-4B7F-9091-9C989268E15C}"/>
              </a:ext>
            </a:extLst>
          </p:cNvPr>
          <p:cNvSpPr>
            <a:spLocks noGrp="1" noRot="1" noChangeAspect="1" noChangeArrowheads="1" noTextEdit="1"/>
          </p:cNvSpPr>
          <p:nvPr>
            <p:ph type="sldImg"/>
          </p:nvPr>
        </p:nvSpPr>
        <p:spPr>
          <a:ln/>
        </p:spPr>
      </p:sp>
      <p:sp>
        <p:nvSpPr>
          <p:cNvPr id="56323" name="Rectangle 3">
            <a:extLst>
              <a:ext uri="{FF2B5EF4-FFF2-40B4-BE49-F238E27FC236}">
                <a16:creationId xmlns:a16="http://schemas.microsoft.com/office/drawing/2014/main" id="{7E02B430-3063-42E1-8B76-12C771746D45}"/>
              </a:ext>
            </a:extLst>
          </p:cNvPr>
          <p:cNvSpPr>
            <a:spLocks noGrp="1" noChangeArrowheads="1"/>
          </p:cNvSpPr>
          <p:nvPr>
            <p:ph type="body" idx="1"/>
          </p:nvPr>
        </p:nvSpPr>
        <p:spPr/>
        <p:txBody>
          <a:bodyPr/>
          <a:lstStyle/>
          <a:p>
            <a:r>
              <a:rPr lang="pt-BR" altLang="en-US"/>
              <a:t>O gráfico nesta tela mostra algumas das especificações do 6090 e como elas se comparam às do 6081. Vamos iniciar pelo comprimento do motor: o 6090 tem o mesmo comprimento do 6081. A seguir, a largura: como o gráfico mostra, o 6090 é mais largo (32mm) que o 6081. Vamos agora à altura: o 6090 é realmente mais curto que o 6081 em 38mm. A especificação final que iremos comparar é o peso: o 6090 tem 60kg a mais que o 6081.</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A202EF5-BCC9-4DC7-BA62-D138F8F241C5}"/>
              </a:ext>
            </a:extLst>
          </p:cNvPr>
          <p:cNvSpPr>
            <a:spLocks noGrp="1" noChangeArrowheads="1"/>
          </p:cNvSpPr>
          <p:nvPr>
            <p:ph type="sldNum" sz="quarter" idx="5"/>
          </p:nvPr>
        </p:nvSpPr>
        <p:spPr>
          <a:ln/>
        </p:spPr>
        <p:txBody>
          <a:bodyPr/>
          <a:lstStyle/>
          <a:p>
            <a:fld id="{B5DC5D42-C2C5-47E0-A6BF-AE751E1AB2BD}" type="slidenum">
              <a:rPr lang="pt-BR" altLang="en-US"/>
              <a:pPr/>
              <a:t>12</a:t>
            </a:fld>
            <a:endParaRPr lang="pt-BR" altLang="en-US"/>
          </a:p>
        </p:txBody>
      </p:sp>
      <p:sp>
        <p:nvSpPr>
          <p:cNvPr id="57346" name="Rectangle 2">
            <a:extLst>
              <a:ext uri="{FF2B5EF4-FFF2-40B4-BE49-F238E27FC236}">
                <a16:creationId xmlns:a16="http://schemas.microsoft.com/office/drawing/2014/main" id="{C88B85BB-0835-46BA-B4F8-D5F9F1B70D10}"/>
              </a:ext>
            </a:extLst>
          </p:cNvPr>
          <p:cNvSpPr>
            <a:spLocks noGrp="1" noRot="1" noChangeAspect="1" noChangeArrowheads="1" noTextEdit="1"/>
          </p:cNvSpPr>
          <p:nvPr>
            <p:ph type="sldImg"/>
          </p:nvPr>
        </p:nvSpPr>
        <p:spPr>
          <a:ln/>
        </p:spPr>
      </p:sp>
      <p:sp>
        <p:nvSpPr>
          <p:cNvPr id="57347" name="Rectangle 3">
            <a:extLst>
              <a:ext uri="{FF2B5EF4-FFF2-40B4-BE49-F238E27FC236}">
                <a16:creationId xmlns:a16="http://schemas.microsoft.com/office/drawing/2014/main" id="{9FD23E80-4704-4C3C-9E27-8806345F6663}"/>
              </a:ext>
            </a:extLst>
          </p:cNvPr>
          <p:cNvSpPr>
            <a:spLocks noGrp="1" noChangeArrowheads="1"/>
          </p:cNvSpPr>
          <p:nvPr>
            <p:ph type="body" idx="1"/>
          </p:nvPr>
        </p:nvSpPr>
        <p:spPr/>
        <p:txBody>
          <a:bodyPr/>
          <a:lstStyle/>
          <a:p>
            <a:r>
              <a:rPr lang="pt-BR" altLang="en-US"/>
              <a:t>A economia de combustível para os motores JDPS Classe 3/Fase III A atendem ou excedem a Classe 2/Etapa II. Observe que o 6090 consome 3g/kWh (0,005 lb/hp-h) menos que o 6081.</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8358087-7719-4CA0-9057-A695364BBDE9}"/>
              </a:ext>
            </a:extLst>
          </p:cNvPr>
          <p:cNvSpPr>
            <a:spLocks noGrp="1" noChangeArrowheads="1"/>
          </p:cNvSpPr>
          <p:nvPr>
            <p:ph type="sldNum" sz="quarter" idx="5"/>
          </p:nvPr>
        </p:nvSpPr>
        <p:spPr>
          <a:ln/>
        </p:spPr>
        <p:txBody>
          <a:bodyPr/>
          <a:lstStyle/>
          <a:p>
            <a:fld id="{222B7FFD-595D-4EE0-A13B-ED7DAFFECDEC}" type="slidenum">
              <a:rPr lang="pt-BR" altLang="en-US"/>
              <a:pPr/>
              <a:t>13</a:t>
            </a:fld>
            <a:endParaRPr lang="pt-BR" altLang="en-US"/>
          </a:p>
        </p:txBody>
      </p:sp>
      <p:sp>
        <p:nvSpPr>
          <p:cNvPr id="58370" name="Rectangle 2">
            <a:extLst>
              <a:ext uri="{FF2B5EF4-FFF2-40B4-BE49-F238E27FC236}">
                <a16:creationId xmlns:a16="http://schemas.microsoft.com/office/drawing/2014/main" id="{47E26141-7A71-49DF-BA68-03F5BCACAA24}"/>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3F3FF4B9-97D2-4DA0-8298-C8ABA3F81E42}"/>
              </a:ext>
            </a:extLst>
          </p:cNvPr>
          <p:cNvSpPr>
            <a:spLocks noGrp="1" noChangeArrowheads="1"/>
          </p:cNvSpPr>
          <p:nvPr>
            <p:ph type="body" idx="1"/>
          </p:nvPr>
        </p:nvSpPr>
        <p:spPr/>
        <p:txBody>
          <a:bodyPr/>
          <a:lstStyle/>
          <a:p>
            <a:r>
              <a:rPr lang="pt-BR" altLang="en-US"/>
              <a:t>A especificação básica final que veremos é a cilindrada do motor. O motor de 9,0L tem uma maior cilindrada cúbica (CID), de 549, enquanto que o de 8,1L tem 497 CID. Para isso, aumentou-se o diâmetro do 6090 em 2,4mm e o curso em 7,5mm, em relação ao 6081.</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503CC41-E256-4296-A2C0-5C24BB3D60BA}"/>
              </a:ext>
            </a:extLst>
          </p:cNvPr>
          <p:cNvSpPr>
            <a:spLocks noGrp="1" noChangeArrowheads="1"/>
          </p:cNvSpPr>
          <p:nvPr>
            <p:ph type="sldNum" sz="quarter" idx="5"/>
          </p:nvPr>
        </p:nvSpPr>
        <p:spPr>
          <a:ln/>
        </p:spPr>
        <p:txBody>
          <a:bodyPr/>
          <a:lstStyle/>
          <a:p>
            <a:fld id="{504E170D-7A4B-41A1-BFC5-D724C12A87E8}" type="slidenum">
              <a:rPr lang="pt-BR" altLang="en-US"/>
              <a:pPr/>
              <a:t>14</a:t>
            </a:fld>
            <a:endParaRPr lang="pt-BR" altLang="en-US"/>
          </a:p>
        </p:txBody>
      </p:sp>
      <p:sp>
        <p:nvSpPr>
          <p:cNvPr id="59394" name="Rectangle 2">
            <a:extLst>
              <a:ext uri="{FF2B5EF4-FFF2-40B4-BE49-F238E27FC236}">
                <a16:creationId xmlns:a16="http://schemas.microsoft.com/office/drawing/2014/main" id="{1F957139-D8C4-424D-982B-AF71142C4D1E}"/>
              </a:ext>
            </a:extLst>
          </p:cNvPr>
          <p:cNvSpPr>
            <a:spLocks noGrp="1" noRot="1" noChangeAspect="1" noChangeArrowheads="1" noTextEdit="1"/>
          </p:cNvSpPr>
          <p:nvPr>
            <p:ph type="sldImg"/>
          </p:nvPr>
        </p:nvSpPr>
        <p:spPr>
          <a:ln/>
        </p:spPr>
      </p:sp>
      <p:sp>
        <p:nvSpPr>
          <p:cNvPr id="59395" name="Rectangle 3">
            <a:extLst>
              <a:ext uri="{FF2B5EF4-FFF2-40B4-BE49-F238E27FC236}">
                <a16:creationId xmlns:a16="http://schemas.microsoft.com/office/drawing/2014/main" id="{55992C6C-A9E4-4648-9969-62BCD65CD56B}"/>
              </a:ext>
            </a:extLst>
          </p:cNvPr>
          <p:cNvSpPr>
            <a:spLocks noGrp="1" noChangeArrowheads="1"/>
          </p:cNvSpPr>
          <p:nvPr>
            <p:ph type="body" idx="1"/>
          </p:nvPr>
        </p:nvSpPr>
        <p:spPr/>
        <p:txBody>
          <a:bodyPr/>
          <a:lstStyle/>
          <a:p>
            <a:r>
              <a:rPr lang="pt-BR" altLang="en-US"/>
              <a:t>Vamos interromper por um momento para verificar sua compreensão.</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F0FD1F0-383D-43DC-8B02-A2EB37E03CC4}"/>
              </a:ext>
            </a:extLst>
          </p:cNvPr>
          <p:cNvSpPr>
            <a:spLocks noGrp="1" noChangeArrowheads="1"/>
          </p:cNvSpPr>
          <p:nvPr>
            <p:ph type="sldNum" sz="quarter" idx="5"/>
          </p:nvPr>
        </p:nvSpPr>
        <p:spPr>
          <a:ln/>
        </p:spPr>
        <p:txBody>
          <a:bodyPr/>
          <a:lstStyle/>
          <a:p>
            <a:fld id="{A473BB6F-8D8E-425F-936A-97CA80DFC673}" type="slidenum">
              <a:rPr lang="pt-BR" altLang="en-US"/>
              <a:pPr/>
              <a:t>15</a:t>
            </a:fld>
            <a:endParaRPr lang="pt-BR" altLang="en-US"/>
          </a:p>
        </p:txBody>
      </p:sp>
      <p:sp>
        <p:nvSpPr>
          <p:cNvPr id="60418" name="Rectangle 2">
            <a:extLst>
              <a:ext uri="{FF2B5EF4-FFF2-40B4-BE49-F238E27FC236}">
                <a16:creationId xmlns:a16="http://schemas.microsoft.com/office/drawing/2014/main" id="{D3881124-5DB7-4D26-B690-FF5F14ADB6F2}"/>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3BBA0846-6B05-4988-A322-A6BC67FA852D}"/>
              </a:ext>
            </a:extLst>
          </p:cNvPr>
          <p:cNvSpPr>
            <a:spLocks noGrp="1" noChangeArrowheads="1"/>
          </p:cNvSpPr>
          <p:nvPr>
            <p:ph type="body" idx="1"/>
          </p:nvPr>
        </p:nvSpPr>
        <p:spPr/>
        <p:txBody>
          <a:bodyPr/>
          <a:lstStyle/>
          <a:p>
            <a:r>
              <a:rPr lang="pt-BR" altLang="en-US"/>
              <a:t>Resposta correta: Agência de Proteção Ambiental e União Européia.</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A667403-B33F-4A14-B34E-BCF843B14D29}"/>
              </a:ext>
            </a:extLst>
          </p:cNvPr>
          <p:cNvSpPr>
            <a:spLocks noGrp="1" noChangeArrowheads="1"/>
          </p:cNvSpPr>
          <p:nvPr>
            <p:ph type="sldNum" sz="quarter" idx="5"/>
          </p:nvPr>
        </p:nvSpPr>
        <p:spPr>
          <a:ln/>
        </p:spPr>
        <p:txBody>
          <a:bodyPr/>
          <a:lstStyle/>
          <a:p>
            <a:fld id="{FED6EA90-9309-440B-BA9C-921CDB5CD51F}" type="slidenum">
              <a:rPr lang="pt-BR" altLang="en-US"/>
              <a:pPr/>
              <a:t>16</a:t>
            </a:fld>
            <a:endParaRPr lang="pt-BR" altLang="en-US"/>
          </a:p>
        </p:txBody>
      </p:sp>
      <p:sp>
        <p:nvSpPr>
          <p:cNvPr id="61442" name="Rectangle 2">
            <a:extLst>
              <a:ext uri="{FF2B5EF4-FFF2-40B4-BE49-F238E27FC236}">
                <a16:creationId xmlns:a16="http://schemas.microsoft.com/office/drawing/2014/main" id="{2EABF03A-8861-454D-B8CD-615CBDAC2928}"/>
              </a:ext>
            </a:extLst>
          </p:cNvPr>
          <p:cNvSpPr>
            <a:spLocks noGrp="1" noRot="1" noChangeAspect="1" noChangeArrowheads="1" noTextEdit="1"/>
          </p:cNvSpPr>
          <p:nvPr>
            <p:ph type="sldImg"/>
          </p:nvPr>
        </p:nvSpPr>
        <p:spPr>
          <a:ln/>
        </p:spPr>
      </p:sp>
      <p:sp>
        <p:nvSpPr>
          <p:cNvPr id="61443" name="Rectangle 3">
            <a:extLst>
              <a:ext uri="{FF2B5EF4-FFF2-40B4-BE49-F238E27FC236}">
                <a16:creationId xmlns:a16="http://schemas.microsoft.com/office/drawing/2014/main" id="{60FBEFB0-AC50-4414-A25D-969EDA9856D6}"/>
              </a:ext>
            </a:extLst>
          </p:cNvPr>
          <p:cNvSpPr>
            <a:spLocks noGrp="1" noChangeArrowheads="1"/>
          </p:cNvSpPr>
          <p:nvPr>
            <p:ph type="body" idx="1"/>
          </p:nvPr>
        </p:nvSpPr>
        <p:spPr/>
        <p:txBody>
          <a:bodyPr/>
          <a:lstStyle/>
          <a:p>
            <a:r>
              <a:rPr lang="en-US" altLang="en-US"/>
              <a:t>Resposta correta: 168 a 298 kilowatts (225 a 400 hp)</a:t>
            </a:r>
            <a:endParaRPr lang="pt-BR"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F5CF6A2-C1B5-405F-9F10-5F4267A1696F}"/>
              </a:ext>
            </a:extLst>
          </p:cNvPr>
          <p:cNvSpPr>
            <a:spLocks noGrp="1" noChangeArrowheads="1"/>
          </p:cNvSpPr>
          <p:nvPr>
            <p:ph type="sldNum" sz="quarter" idx="5"/>
          </p:nvPr>
        </p:nvSpPr>
        <p:spPr>
          <a:ln/>
        </p:spPr>
        <p:txBody>
          <a:bodyPr/>
          <a:lstStyle/>
          <a:p>
            <a:fld id="{8A867466-C157-449E-A51A-B0F9FE46B34B}" type="slidenum">
              <a:rPr lang="pt-BR" altLang="en-US"/>
              <a:pPr/>
              <a:t>17</a:t>
            </a:fld>
            <a:endParaRPr lang="pt-BR" altLang="en-US"/>
          </a:p>
        </p:txBody>
      </p:sp>
      <p:sp>
        <p:nvSpPr>
          <p:cNvPr id="62466" name="Rectangle 2">
            <a:extLst>
              <a:ext uri="{FF2B5EF4-FFF2-40B4-BE49-F238E27FC236}">
                <a16:creationId xmlns:a16="http://schemas.microsoft.com/office/drawing/2014/main" id="{14FE8C68-923B-425A-AA5C-16523B5E66F8}"/>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DFE8CF62-6A3E-44A4-AF4F-65546948A7D7}"/>
              </a:ext>
            </a:extLst>
          </p:cNvPr>
          <p:cNvSpPr>
            <a:spLocks noGrp="1" noChangeArrowheads="1"/>
          </p:cNvSpPr>
          <p:nvPr>
            <p:ph type="body" idx="1"/>
          </p:nvPr>
        </p:nvSpPr>
        <p:spPr/>
        <p:txBody>
          <a:bodyPr/>
          <a:lstStyle/>
          <a:p>
            <a:r>
              <a:rPr lang="en-US" altLang="en-US"/>
              <a:t>Resposta correta: O consumo de combustível é ligeiramento menor</a:t>
            </a:r>
            <a:endParaRPr lang="pt-BR"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5BD5CE7-5283-4194-8BDB-EF57B5FABA32}"/>
              </a:ext>
            </a:extLst>
          </p:cNvPr>
          <p:cNvSpPr>
            <a:spLocks noGrp="1" noChangeArrowheads="1"/>
          </p:cNvSpPr>
          <p:nvPr>
            <p:ph type="sldNum" sz="quarter" idx="5"/>
          </p:nvPr>
        </p:nvSpPr>
        <p:spPr>
          <a:ln/>
        </p:spPr>
        <p:txBody>
          <a:bodyPr/>
          <a:lstStyle/>
          <a:p>
            <a:fld id="{97794F8E-8042-4D05-B907-9DAF62961B1A}" type="slidenum">
              <a:rPr lang="pt-BR" altLang="en-US"/>
              <a:pPr/>
              <a:t>18</a:t>
            </a:fld>
            <a:endParaRPr lang="pt-BR" altLang="en-US"/>
          </a:p>
        </p:txBody>
      </p:sp>
      <p:sp>
        <p:nvSpPr>
          <p:cNvPr id="63490" name="Rectangle 2">
            <a:extLst>
              <a:ext uri="{FF2B5EF4-FFF2-40B4-BE49-F238E27FC236}">
                <a16:creationId xmlns:a16="http://schemas.microsoft.com/office/drawing/2014/main" id="{17E48DF0-1675-4BD7-AE3D-2D16F7FA5190}"/>
              </a:ext>
            </a:extLst>
          </p:cNvPr>
          <p:cNvSpPr>
            <a:spLocks noGrp="1" noRot="1" noChangeAspect="1" noChangeArrowheads="1" noTextEdit="1"/>
          </p:cNvSpPr>
          <p:nvPr>
            <p:ph type="sldImg"/>
          </p:nvPr>
        </p:nvSpPr>
        <p:spPr>
          <a:ln/>
        </p:spPr>
      </p:sp>
      <p:sp>
        <p:nvSpPr>
          <p:cNvPr id="63491" name="Rectangle 3">
            <a:extLst>
              <a:ext uri="{FF2B5EF4-FFF2-40B4-BE49-F238E27FC236}">
                <a16:creationId xmlns:a16="http://schemas.microsoft.com/office/drawing/2014/main" id="{0A12831E-04EB-417E-8DEC-732D8D6CF1D6}"/>
              </a:ext>
            </a:extLst>
          </p:cNvPr>
          <p:cNvSpPr>
            <a:spLocks noGrp="1" noChangeArrowheads="1"/>
          </p:cNvSpPr>
          <p:nvPr>
            <p:ph type="body" idx="1"/>
          </p:nvPr>
        </p:nvSpPr>
        <p:spPr/>
        <p:txBody>
          <a:bodyPr/>
          <a:lstStyle/>
          <a:p>
            <a:r>
              <a:rPr lang="pt-BR" altLang="en-US"/>
              <a:t>Neste tópico você analisará 2 dos sistemas principais do motor 6090 PowerTech Plus: lubrificação e refrigeração. Também veremos algumas pequenas modificações na refrigeração dos novos modelos de colheitadeira e trator.</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AE6BA43-A6EF-47FD-BEC6-359E98A5925C}"/>
              </a:ext>
            </a:extLst>
          </p:cNvPr>
          <p:cNvSpPr>
            <a:spLocks noGrp="1" noChangeArrowheads="1"/>
          </p:cNvSpPr>
          <p:nvPr>
            <p:ph type="sldNum" sz="quarter" idx="5"/>
          </p:nvPr>
        </p:nvSpPr>
        <p:spPr>
          <a:ln/>
        </p:spPr>
        <p:txBody>
          <a:bodyPr/>
          <a:lstStyle/>
          <a:p>
            <a:fld id="{0440BE41-2F6B-4DE7-B54B-EA996BB46913}" type="slidenum">
              <a:rPr lang="pt-BR" altLang="en-US"/>
              <a:pPr/>
              <a:t>23</a:t>
            </a:fld>
            <a:endParaRPr lang="pt-BR" altLang="en-US"/>
          </a:p>
        </p:txBody>
      </p:sp>
      <p:sp>
        <p:nvSpPr>
          <p:cNvPr id="64514" name="Rectangle 2">
            <a:extLst>
              <a:ext uri="{FF2B5EF4-FFF2-40B4-BE49-F238E27FC236}">
                <a16:creationId xmlns:a16="http://schemas.microsoft.com/office/drawing/2014/main" id="{49FB8C3E-D1FB-4067-98E0-F97AAF110FBA}"/>
              </a:ext>
            </a:extLst>
          </p:cNvPr>
          <p:cNvSpPr>
            <a:spLocks noGrp="1" noRot="1" noChangeAspect="1" noChangeArrowheads="1" noTextEdit="1"/>
          </p:cNvSpPr>
          <p:nvPr>
            <p:ph type="sldImg"/>
          </p:nvPr>
        </p:nvSpPr>
        <p:spPr>
          <a:ln/>
        </p:spPr>
      </p:sp>
      <p:sp>
        <p:nvSpPr>
          <p:cNvPr id="64515" name="Rectangle 3">
            <a:extLst>
              <a:ext uri="{FF2B5EF4-FFF2-40B4-BE49-F238E27FC236}">
                <a16:creationId xmlns:a16="http://schemas.microsoft.com/office/drawing/2014/main" id="{BF1743BC-E920-4685-96C4-6E9006E797F3}"/>
              </a:ext>
            </a:extLst>
          </p:cNvPr>
          <p:cNvSpPr>
            <a:spLocks noGrp="1" noChangeArrowheads="1"/>
          </p:cNvSpPr>
          <p:nvPr>
            <p:ph type="body" idx="1"/>
          </p:nvPr>
        </p:nvSpPr>
        <p:spPr/>
        <p:txBody>
          <a:bodyPr/>
          <a:lstStyle/>
          <a:p>
            <a:r>
              <a:rPr lang="pt-BR" altLang="en-US"/>
              <a:t>Vamos começar observando o fluxo do sistema de lubrificação. O óleo sai do cárter pelo tubo de captação e pela grade, para a bomba de óleo acionada por engrenagem. O óleo vai da bomba de óleo, através de um  tubo de passagem, para o resfriador de óleo, localizado no lado esquerdo do motor. A tampa do resfriador de óleo está provida de uma válvula de derivação do resfriador. Ao sair do refrigerador, o óleo atravessa outro tubo de passagem para o lado direito do motor até o filtro de óleo que é abastecido pela parte superior. Uma derivação do filtro de óleo na base do filtro abrirá se o filtro ficar obstruído.</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776970D-1182-4C59-908B-EEA92AE46145}"/>
              </a:ext>
            </a:extLst>
          </p:cNvPr>
          <p:cNvSpPr>
            <a:spLocks noGrp="1" noChangeArrowheads="1"/>
          </p:cNvSpPr>
          <p:nvPr>
            <p:ph type="sldNum" sz="quarter" idx="5"/>
          </p:nvPr>
        </p:nvSpPr>
        <p:spPr>
          <a:ln/>
        </p:spPr>
        <p:txBody>
          <a:bodyPr/>
          <a:lstStyle/>
          <a:p>
            <a:fld id="{C7A51416-CC84-4AC3-8359-7E2E82891E68}" type="slidenum">
              <a:rPr lang="pt-BR" altLang="en-US"/>
              <a:pPr/>
              <a:t>2</a:t>
            </a:fld>
            <a:endParaRPr lang="pt-BR" altLang="en-US"/>
          </a:p>
        </p:txBody>
      </p:sp>
      <p:sp>
        <p:nvSpPr>
          <p:cNvPr id="6146" name="Rectangle 2">
            <a:extLst>
              <a:ext uri="{FF2B5EF4-FFF2-40B4-BE49-F238E27FC236}">
                <a16:creationId xmlns:a16="http://schemas.microsoft.com/office/drawing/2014/main" id="{7ED22A82-C7E7-4ABD-A379-345D45E46537}"/>
              </a:ext>
            </a:extLst>
          </p:cNvPr>
          <p:cNvSpPr>
            <a:spLocks noGrp="1" noRot="1" noChangeAspect="1" noChangeArrowheads="1" noTextEdit="1"/>
          </p:cNvSpPr>
          <p:nvPr>
            <p:ph type="sldImg"/>
          </p:nvPr>
        </p:nvSpPr>
        <p:spPr>
          <a:ln/>
        </p:spPr>
      </p:sp>
      <p:sp>
        <p:nvSpPr>
          <p:cNvPr id="6147" name="Rectangle 3">
            <a:extLst>
              <a:ext uri="{FF2B5EF4-FFF2-40B4-BE49-F238E27FC236}">
                <a16:creationId xmlns:a16="http://schemas.microsoft.com/office/drawing/2014/main" id="{8D7A94BF-5284-4B12-9447-E71B671C960D}"/>
              </a:ext>
            </a:extLst>
          </p:cNvPr>
          <p:cNvSpPr>
            <a:spLocks noGrp="1" noChangeArrowheads="1"/>
          </p:cNvSpPr>
          <p:nvPr>
            <p:ph type="body" idx="1"/>
          </p:nvPr>
        </p:nvSpPr>
        <p:spPr/>
        <p:txBody>
          <a:bodyPr/>
          <a:lstStyle/>
          <a:p>
            <a:r>
              <a:rPr lang="pt-BR" altLang="en-US"/>
              <a:t>Este curso trata de diversos tópicos relativos ao motor 6090. Primeiro, vamos explorar os principais fatores que contribuem para o projeto do motor 6090. Depois, vamos aprender sobre as especificações básicas, incluindo altura, largura, diâmetro, curso, potência, potência PTO, consumo de combustível, e mostrar a curva de torque e a curva de combustível. Isso nos leva a nosso terceiro tópico, no qual identificaremos os componentes básicos do motor PowerTech Plus de 9,0L, e enfatizaremos todas as suas funções. Finalmente, veremos os novos procedimentos de serviço e diagnósticos da Classe 3 para o motor de 9,0L, encontrados no Service ADVISOR 2.6. No final de cada tópico, perguntas de revisão irão desafiar você a ampliar seu conhecimento do motor de 9,0L.</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751F943-0B4C-4825-82AB-D4A98491F422}"/>
              </a:ext>
            </a:extLst>
          </p:cNvPr>
          <p:cNvSpPr>
            <a:spLocks noGrp="1" noChangeArrowheads="1"/>
          </p:cNvSpPr>
          <p:nvPr>
            <p:ph type="sldNum" sz="quarter" idx="5"/>
          </p:nvPr>
        </p:nvSpPr>
        <p:spPr>
          <a:ln/>
        </p:spPr>
        <p:txBody>
          <a:bodyPr/>
          <a:lstStyle/>
          <a:p>
            <a:fld id="{8CA7810D-D788-4550-824E-46882232FC93}" type="slidenum">
              <a:rPr lang="pt-BR" altLang="en-US"/>
              <a:pPr/>
              <a:t>26</a:t>
            </a:fld>
            <a:endParaRPr lang="pt-BR" altLang="en-US"/>
          </a:p>
        </p:txBody>
      </p:sp>
      <p:sp>
        <p:nvSpPr>
          <p:cNvPr id="65538" name="Rectangle 2">
            <a:extLst>
              <a:ext uri="{FF2B5EF4-FFF2-40B4-BE49-F238E27FC236}">
                <a16:creationId xmlns:a16="http://schemas.microsoft.com/office/drawing/2014/main" id="{46D0E8BE-512D-4E37-97AE-9B06C2562D03}"/>
              </a:ext>
            </a:extLst>
          </p:cNvPr>
          <p:cNvSpPr>
            <a:spLocks noGrp="1" noRot="1" noChangeAspect="1" noChangeArrowheads="1" noTextEdit="1"/>
          </p:cNvSpPr>
          <p:nvPr>
            <p:ph type="sldImg"/>
          </p:nvPr>
        </p:nvSpPr>
        <p:spPr>
          <a:ln/>
        </p:spPr>
      </p:sp>
      <p:sp>
        <p:nvSpPr>
          <p:cNvPr id="65539" name="Rectangle 3">
            <a:extLst>
              <a:ext uri="{FF2B5EF4-FFF2-40B4-BE49-F238E27FC236}">
                <a16:creationId xmlns:a16="http://schemas.microsoft.com/office/drawing/2014/main" id="{89C89CB0-8669-4D49-A7E8-C32BB709F3AA}"/>
              </a:ext>
            </a:extLst>
          </p:cNvPr>
          <p:cNvSpPr>
            <a:spLocks noGrp="1" noChangeArrowheads="1"/>
          </p:cNvSpPr>
          <p:nvPr>
            <p:ph type="body" idx="1"/>
          </p:nvPr>
        </p:nvSpPr>
        <p:spPr/>
        <p:txBody>
          <a:bodyPr/>
          <a:lstStyle/>
          <a:p>
            <a:r>
              <a:rPr lang="pt-BR" altLang="en-US"/>
              <a:t>Alguns dos óleos resfriados e filtrados, são usados para lubrificar o turbocompressor com geometria variável. O óleo filtrado é enviado diretamente da base do filtro de óleo ao VGT por uma linha de suprimento externa. Essa linha de suprimento cruza do lado direito do motor e fornece óleo ao lado esquerdo do turbo. Esse óleo de lubrificação volta ao cárter por uma linha de retorno externa.</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616299D-B093-4524-9205-A004B4C62054}"/>
              </a:ext>
            </a:extLst>
          </p:cNvPr>
          <p:cNvSpPr>
            <a:spLocks noGrp="1" noChangeArrowheads="1"/>
          </p:cNvSpPr>
          <p:nvPr>
            <p:ph type="sldNum" sz="quarter" idx="5"/>
          </p:nvPr>
        </p:nvSpPr>
        <p:spPr>
          <a:ln/>
        </p:spPr>
        <p:txBody>
          <a:bodyPr/>
          <a:lstStyle/>
          <a:p>
            <a:fld id="{83A8893F-AE68-4764-B932-75168E1E9FB6}" type="slidenum">
              <a:rPr lang="pt-BR" altLang="en-US"/>
              <a:pPr/>
              <a:t>29</a:t>
            </a:fld>
            <a:endParaRPr lang="pt-BR" altLang="en-US"/>
          </a:p>
        </p:txBody>
      </p:sp>
      <p:sp>
        <p:nvSpPr>
          <p:cNvPr id="66562" name="Rectangle 2">
            <a:extLst>
              <a:ext uri="{FF2B5EF4-FFF2-40B4-BE49-F238E27FC236}">
                <a16:creationId xmlns:a16="http://schemas.microsoft.com/office/drawing/2014/main" id="{6A057A97-8081-4DAD-A488-D8921F81DB12}"/>
              </a:ext>
            </a:extLst>
          </p:cNvPr>
          <p:cNvSpPr>
            <a:spLocks noGrp="1" noRot="1" noChangeAspect="1" noChangeArrowheads="1" noTextEdit="1"/>
          </p:cNvSpPr>
          <p:nvPr>
            <p:ph type="sldImg"/>
          </p:nvPr>
        </p:nvSpPr>
        <p:spPr>
          <a:ln/>
        </p:spPr>
      </p:sp>
      <p:sp>
        <p:nvSpPr>
          <p:cNvPr id="66563" name="Rectangle 3">
            <a:extLst>
              <a:ext uri="{FF2B5EF4-FFF2-40B4-BE49-F238E27FC236}">
                <a16:creationId xmlns:a16="http://schemas.microsoft.com/office/drawing/2014/main" id="{1105CC3C-0C8F-4341-B5F2-A430F3655E3F}"/>
              </a:ext>
            </a:extLst>
          </p:cNvPr>
          <p:cNvSpPr>
            <a:spLocks noGrp="1" noChangeArrowheads="1"/>
          </p:cNvSpPr>
          <p:nvPr>
            <p:ph type="body" idx="1"/>
          </p:nvPr>
        </p:nvSpPr>
        <p:spPr/>
        <p:txBody>
          <a:bodyPr/>
          <a:lstStyle/>
          <a:p>
            <a:r>
              <a:rPr lang="pt-BR" altLang="en-US"/>
              <a:t>O óleo limpo e pressurizado também é fornecido à câmara principal de óleo pela base do filtro de óleo, e distribuído para os mancais principais do virabrequim e para os jatos de aspersão direcionados aos pistões através das passagens perfuradas no bloco de cilindros. O pistão direcionado injeta o óleo diretamente nos pistões refrigerados da câmara pelo lado inferior dos pistões. Esse fluxo de óleo nos pistões refrigera o pistão e lubrifica o pino do pistão.</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E82D889-9F45-4D9E-96E2-AC45B9203C43}"/>
              </a:ext>
            </a:extLst>
          </p:cNvPr>
          <p:cNvSpPr>
            <a:spLocks noGrp="1" noChangeArrowheads="1"/>
          </p:cNvSpPr>
          <p:nvPr>
            <p:ph type="sldNum" sz="quarter" idx="5"/>
          </p:nvPr>
        </p:nvSpPr>
        <p:spPr>
          <a:ln/>
        </p:spPr>
        <p:txBody>
          <a:bodyPr/>
          <a:lstStyle/>
          <a:p>
            <a:fld id="{4A9ED2D4-6F2E-4CC4-B507-B1D298AA6236}" type="slidenum">
              <a:rPr lang="pt-BR" altLang="en-US"/>
              <a:pPr/>
              <a:t>33</a:t>
            </a:fld>
            <a:endParaRPr lang="pt-BR" altLang="en-US"/>
          </a:p>
        </p:txBody>
      </p:sp>
      <p:sp>
        <p:nvSpPr>
          <p:cNvPr id="67586" name="Rectangle 2">
            <a:extLst>
              <a:ext uri="{FF2B5EF4-FFF2-40B4-BE49-F238E27FC236}">
                <a16:creationId xmlns:a16="http://schemas.microsoft.com/office/drawing/2014/main" id="{A1EB50CF-1B7C-48F9-A2AD-D3E9F31A9BA2}"/>
              </a:ext>
            </a:extLst>
          </p:cNvPr>
          <p:cNvSpPr>
            <a:spLocks noGrp="1" noRot="1" noChangeAspect="1" noChangeArrowheads="1" noTextEdit="1"/>
          </p:cNvSpPr>
          <p:nvPr>
            <p:ph type="sldImg"/>
          </p:nvPr>
        </p:nvSpPr>
        <p:spPr>
          <a:ln/>
        </p:spPr>
      </p:sp>
      <p:sp>
        <p:nvSpPr>
          <p:cNvPr id="67587" name="Rectangle 3">
            <a:extLst>
              <a:ext uri="{FF2B5EF4-FFF2-40B4-BE49-F238E27FC236}">
                <a16:creationId xmlns:a16="http://schemas.microsoft.com/office/drawing/2014/main" id="{18B40132-5543-41D8-BFC3-6F0111A7E26B}"/>
              </a:ext>
            </a:extLst>
          </p:cNvPr>
          <p:cNvSpPr>
            <a:spLocks noGrp="1" noChangeArrowheads="1"/>
          </p:cNvSpPr>
          <p:nvPr>
            <p:ph type="body" idx="1"/>
          </p:nvPr>
        </p:nvSpPr>
        <p:spPr/>
        <p:txBody>
          <a:bodyPr/>
          <a:lstStyle/>
          <a:p>
            <a:r>
              <a:rPr lang="pt-BR" altLang="en-US"/>
              <a:t>O óleo flui dos mancais principais para as buchas do comando de válvulas. Passagens no virabrequim permitem que o óleo pressurizado flua para os mancais da biela. O óleo da bucha dianteira do comando de válvulas percorre as passagens furadas na extremidade do comando de válvulas para lubrificar suas arruelas de encosto e o conjunto de engrenagens dianteiras de acionamento. O óleo da bucha traseira do comando de válvulas flui pelas passagens furadas no bloco dos cilindros e no cabeçote de cilindros por dentro de passagens no eixo do balancim para lubrificar os braços do balancim. O óleo dos braços do balancim é pulverizado nos demais componentes do comando de válvulas. O óleo sai do cabeçote dos cilindros por baixo, pelas aberturas da haste de impulso para lubrificar os seguidores do comando de válvulas do rolete.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3B809-08BC-4C39-9D3A-4260AFF97E9C}"/>
              </a:ext>
            </a:extLst>
          </p:cNvPr>
          <p:cNvSpPr>
            <a:spLocks noGrp="1" noChangeArrowheads="1"/>
          </p:cNvSpPr>
          <p:nvPr>
            <p:ph type="sldNum" sz="quarter" idx="5"/>
          </p:nvPr>
        </p:nvSpPr>
        <p:spPr>
          <a:ln/>
        </p:spPr>
        <p:txBody>
          <a:bodyPr/>
          <a:lstStyle/>
          <a:p>
            <a:fld id="{11F70CAF-DD70-4571-9188-7C0C0333F582}" type="slidenum">
              <a:rPr lang="pt-BR" altLang="en-US"/>
              <a:pPr/>
              <a:t>34</a:t>
            </a:fld>
            <a:endParaRPr lang="pt-BR" altLang="en-US"/>
          </a:p>
        </p:txBody>
      </p:sp>
      <p:sp>
        <p:nvSpPr>
          <p:cNvPr id="68610" name="Rectangle 2">
            <a:extLst>
              <a:ext uri="{FF2B5EF4-FFF2-40B4-BE49-F238E27FC236}">
                <a16:creationId xmlns:a16="http://schemas.microsoft.com/office/drawing/2014/main" id="{8854AA71-0E01-45BF-ACC6-E4DE26765637}"/>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81BEAEA0-6A0A-4AAB-9638-C123351A5D14}"/>
              </a:ext>
            </a:extLst>
          </p:cNvPr>
          <p:cNvSpPr>
            <a:spLocks noGrp="1" noChangeArrowheads="1"/>
          </p:cNvSpPr>
          <p:nvPr>
            <p:ph type="body" idx="1"/>
          </p:nvPr>
        </p:nvSpPr>
        <p:spPr/>
        <p:txBody>
          <a:bodyPr/>
          <a:lstStyle/>
          <a:p>
            <a:r>
              <a:rPr lang="pt-BR" altLang="en-US"/>
              <a:t>O suporte do filtro de óleo carregável por cima contém o filtro e a válvula reguladora de óleo. Esse novo suporte também tem uma válvula traseira de purga que é ativada pela remoção da tampa no alto do filtro de óleo. Aguarde 30 segundos após desaparafusar a tampa, e o óleo será drenado de volta, evitando vazamento. A tampa é plástica, e a sede é de alumínio, por isso tenha cuidado para não espanar a rosca da tampa ao remover ou instalar a tampa. A superfície de encaixe da tampa pode ser danificada se for usada uma chave inadequada ou for aplicado torque excessivo. Use uma chave de 32mm (1-1/4 pol.) para retirar e instalar a tampa. Ao instalar a tampa a faixa de torque é de 40 a 50 Nm (30 a 37 lb-pé). O novo meio de filtragem permite que o motor utilize um intervalo de troca de óleo de 500 horas quando os critérios especificados são atendidos. Consulte o Guia do Operador de Reparo e Manutenção (OMRG-36864) para obter mais informações.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4F10814-2333-4689-9789-2E1CEDFBF362}"/>
              </a:ext>
            </a:extLst>
          </p:cNvPr>
          <p:cNvSpPr>
            <a:spLocks noGrp="1" noChangeArrowheads="1"/>
          </p:cNvSpPr>
          <p:nvPr>
            <p:ph type="sldNum" sz="quarter" idx="5"/>
          </p:nvPr>
        </p:nvSpPr>
        <p:spPr>
          <a:ln/>
        </p:spPr>
        <p:txBody>
          <a:bodyPr/>
          <a:lstStyle/>
          <a:p>
            <a:fld id="{7E3CA12B-59F4-45E4-9945-C354D754D678}" type="slidenum">
              <a:rPr lang="pt-BR" altLang="en-US"/>
              <a:pPr/>
              <a:t>35</a:t>
            </a:fld>
            <a:endParaRPr lang="pt-BR" altLang="en-US"/>
          </a:p>
        </p:txBody>
      </p:sp>
      <p:sp>
        <p:nvSpPr>
          <p:cNvPr id="69634" name="Rectangle 2">
            <a:extLst>
              <a:ext uri="{FF2B5EF4-FFF2-40B4-BE49-F238E27FC236}">
                <a16:creationId xmlns:a16="http://schemas.microsoft.com/office/drawing/2014/main" id="{3F18EDE7-445D-4B92-951A-35A7FCC485F2}"/>
              </a:ext>
            </a:extLst>
          </p:cNvPr>
          <p:cNvSpPr>
            <a:spLocks noGrp="1" noRot="1" noChangeAspect="1" noChangeArrowheads="1" noTextEdit="1"/>
          </p:cNvSpPr>
          <p:nvPr>
            <p:ph type="sldImg"/>
          </p:nvPr>
        </p:nvSpPr>
        <p:spPr>
          <a:ln/>
        </p:spPr>
      </p:sp>
      <p:sp>
        <p:nvSpPr>
          <p:cNvPr id="69635" name="Rectangle 3">
            <a:extLst>
              <a:ext uri="{FF2B5EF4-FFF2-40B4-BE49-F238E27FC236}">
                <a16:creationId xmlns:a16="http://schemas.microsoft.com/office/drawing/2014/main" id="{DFE9EAB6-04AC-481A-8A84-93A81E09B15B}"/>
              </a:ext>
            </a:extLst>
          </p:cNvPr>
          <p:cNvSpPr>
            <a:spLocks noGrp="1" noChangeArrowheads="1"/>
          </p:cNvSpPr>
          <p:nvPr>
            <p:ph type="body" idx="1"/>
          </p:nvPr>
        </p:nvSpPr>
        <p:spPr/>
        <p:txBody>
          <a:bodyPr/>
          <a:lstStyle/>
          <a:p>
            <a:r>
              <a:rPr lang="pt-BR" altLang="en-US"/>
              <a:t>O 6090 usa uma vedação traseira flutuante que utiliza uma flange que mantém a vedação no lugar para uma vedação superior. Os 8 parafusos da tampa com cabeça esférica são usados para fixar a vedação para folga após o volante ser instalado. O conjunto da vedação e manga de desgaste deve ser instalado como um conjunto e não devem ser separados. A instalação da vedação traseira exige as ferramentas especiais JDG-1952, JDG-1953 e JDG-1954. O cárter de óleo deve ser apertado antes de apertar a vedação traseira pois a posição do cárter de óleo pode afetar o posicionamento da vedação.</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778F15D-4900-4409-8DBB-68C1E7440083}"/>
              </a:ext>
            </a:extLst>
          </p:cNvPr>
          <p:cNvSpPr>
            <a:spLocks noGrp="1" noChangeArrowheads="1"/>
          </p:cNvSpPr>
          <p:nvPr>
            <p:ph type="sldNum" sz="quarter" idx="5"/>
          </p:nvPr>
        </p:nvSpPr>
        <p:spPr>
          <a:ln/>
        </p:spPr>
        <p:txBody>
          <a:bodyPr/>
          <a:lstStyle/>
          <a:p>
            <a:fld id="{ACE9E605-7221-4A4E-9290-C37769345CFF}" type="slidenum">
              <a:rPr lang="pt-BR" altLang="en-US"/>
              <a:pPr/>
              <a:t>36</a:t>
            </a:fld>
            <a:endParaRPr lang="pt-BR" altLang="en-US"/>
          </a:p>
        </p:txBody>
      </p:sp>
      <p:sp>
        <p:nvSpPr>
          <p:cNvPr id="70658" name="Rectangle 2">
            <a:extLst>
              <a:ext uri="{FF2B5EF4-FFF2-40B4-BE49-F238E27FC236}">
                <a16:creationId xmlns:a16="http://schemas.microsoft.com/office/drawing/2014/main" id="{6EB6DE30-FB54-4DF1-9607-96AA3BD9371C}"/>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FDCF8563-5F4E-4292-81DC-C561BECCE4B0}"/>
              </a:ext>
            </a:extLst>
          </p:cNvPr>
          <p:cNvSpPr>
            <a:spLocks noGrp="1" noChangeArrowheads="1"/>
          </p:cNvSpPr>
          <p:nvPr>
            <p:ph type="body" idx="1"/>
          </p:nvPr>
        </p:nvSpPr>
        <p:spPr/>
        <p:txBody>
          <a:bodyPr/>
          <a:lstStyle/>
          <a:p>
            <a:r>
              <a:rPr lang="pt-BR" altLang="en-US"/>
              <a:t>Os jatos do spray do pistão direcionados são projetados para maximizar a lubrificação dos pistões. Esses jatos do spray são chamados de “direcionados” por fornecerem um fornecimento constante de óleo diretamente aos pistões. Se esses jatos do spray forem alterados ou instalados incorretamente, podem provocar falha do pistão e do motor. Para instalar e direcionar corretamente o spray de óleo, deve-se utilizar a ferramenta de alinhamento JDG-1948 na instalação dos jatos do spray direcionados. Siga cuidadosamente o procedimento no CTM para evitar uma falha do motor.</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900D1DF-EC33-4E06-B946-E512BC803DB2}"/>
              </a:ext>
            </a:extLst>
          </p:cNvPr>
          <p:cNvSpPr>
            <a:spLocks noGrp="1" noChangeArrowheads="1"/>
          </p:cNvSpPr>
          <p:nvPr>
            <p:ph type="sldNum" sz="quarter" idx="5"/>
          </p:nvPr>
        </p:nvSpPr>
        <p:spPr>
          <a:ln/>
        </p:spPr>
        <p:txBody>
          <a:bodyPr/>
          <a:lstStyle/>
          <a:p>
            <a:fld id="{E9AEA185-80B8-42AC-8ADC-1A282D53E1E4}" type="slidenum">
              <a:rPr lang="pt-BR" altLang="en-US"/>
              <a:pPr/>
              <a:t>37</a:t>
            </a:fld>
            <a:endParaRPr lang="pt-BR" altLang="en-US"/>
          </a:p>
        </p:txBody>
      </p:sp>
      <p:sp>
        <p:nvSpPr>
          <p:cNvPr id="71682" name="Rectangle 2">
            <a:extLst>
              <a:ext uri="{FF2B5EF4-FFF2-40B4-BE49-F238E27FC236}">
                <a16:creationId xmlns:a16="http://schemas.microsoft.com/office/drawing/2014/main" id="{AF5D2E38-DEA9-4557-8B7A-E4F965E21881}"/>
              </a:ext>
            </a:extLst>
          </p:cNvPr>
          <p:cNvSpPr>
            <a:spLocks noGrp="1" noRot="1" noChangeAspect="1" noChangeArrowheads="1" noTextEdit="1"/>
          </p:cNvSpPr>
          <p:nvPr>
            <p:ph type="sldImg"/>
          </p:nvPr>
        </p:nvSpPr>
        <p:spPr>
          <a:ln/>
        </p:spPr>
      </p:sp>
      <p:sp>
        <p:nvSpPr>
          <p:cNvPr id="71683" name="Rectangle 3">
            <a:extLst>
              <a:ext uri="{FF2B5EF4-FFF2-40B4-BE49-F238E27FC236}">
                <a16:creationId xmlns:a16="http://schemas.microsoft.com/office/drawing/2014/main" id="{136B814C-9189-44A6-A7FB-EA50843655C2}"/>
              </a:ext>
            </a:extLst>
          </p:cNvPr>
          <p:cNvSpPr>
            <a:spLocks noGrp="1" noChangeArrowheads="1"/>
          </p:cNvSpPr>
          <p:nvPr>
            <p:ph type="body" idx="1"/>
          </p:nvPr>
        </p:nvSpPr>
        <p:spPr/>
        <p:txBody>
          <a:bodyPr/>
          <a:lstStyle/>
          <a:p>
            <a:r>
              <a:rPr lang="pt-BR" altLang="en-US"/>
              <a:t>Os pistões refrigerados na câmara são construídos de aço para resistir às altas pressões de ignição e aumentar a durabilidade, apresentando um design de baixa fricção que reduz cargas parasitas e aumenta a economia de combustível. O jato de óleo do spray do pistão direcionado é injetado em uma abertura de alimentação no lado inferior do pistão. A pressão força o óleo ao redor de uma câmara interna da área do anel do pistão no alto do pistão. O óleo sai do pistão por outra abertura no lado inferior do pistão. Os jatos de aspersão direcionados aos pistões e os pistões refrigerados pela câmara combinam-se para aprimorar o resfriamento do anel, aumentar a vida útil do anel, auxiliar a reduzir as temperaturas do pistão inferior e da câmara de combustível e, como resultado das menores temperaturas, reduzir as emissões. Agora vejamos o sistema de refrigeração.</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5ACD395-8B4F-4FCC-B00E-1BF4FC79A617}"/>
              </a:ext>
            </a:extLst>
          </p:cNvPr>
          <p:cNvSpPr>
            <a:spLocks noGrp="1" noChangeArrowheads="1"/>
          </p:cNvSpPr>
          <p:nvPr>
            <p:ph type="sldNum" sz="quarter" idx="5"/>
          </p:nvPr>
        </p:nvSpPr>
        <p:spPr>
          <a:ln/>
        </p:spPr>
        <p:txBody>
          <a:bodyPr/>
          <a:lstStyle/>
          <a:p>
            <a:fld id="{977D4863-9D93-4CC8-95B7-354F0A0344B0}" type="slidenum">
              <a:rPr lang="pt-BR" altLang="en-US"/>
              <a:pPr/>
              <a:t>40</a:t>
            </a:fld>
            <a:endParaRPr lang="pt-BR" altLang="en-US"/>
          </a:p>
        </p:txBody>
      </p:sp>
      <p:sp>
        <p:nvSpPr>
          <p:cNvPr id="72706" name="Rectangle 2">
            <a:extLst>
              <a:ext uri="{FF2B5EF4-FFF2-40B4-BE49-F238E27FC236}">
                <a16:creationId xmlns:a16="http://schemas.microsoft.com/office/drawing/2014/main" id="{F5CBCA6B-B8FF-4EB4-9749-365D5A19D60D}"/>
              </a:ext>
            </a:extLst>
          </p:cNvPr>
          <p:cNvSpPr>
            <a:spLocks noGrp="1" noRot="1" noChangeAspect="1" noChangeArrowheads="1" noTextEdit="1"/>
          </p:cNvSpPr>
          <p:nvPr>
            <p:ph type="sldImg"/>
          </p:nvPr>
        </p:nvSpPr>
        <p:spPr>
          <a:ln/>
        </p:spPr>
      </p:sp>
      <p:sp>
        <p:nvSpPr>
          <p:cNvPr id="72707" name="Rectangle 3">
            <a:extLst>
              <a:ext uri="{FF2B5EF4-FFF2-40B4-BE49-F238E27FC236}">
                <a16:creationId xmlns:a16="http://schemas.microsoft.com/office/drawing/2014/main" id="{42F9502E-634A-4C6A-8741-310DE4D07FD6}"/>
              </a:ext>
            </a:extLst>
          </p:cNvPr>
          <p:cNvSpPr>
            <a:spLocks noGrp="1" noChangeArrowheads="1"/>
          </p:cNvSpPr>
          <p:nvPr>
            <p:ph type="body" idx="1"/>
          </p:nvPr>
        </p:nvSpPr>
        <p:spPr/>
        <p:txBody>
          <a:bodyPr/>
          <a:lstStyle/>
          <a:p>
            <a:r>
              <a:rPr lang="pt-BR" altLang="en-US"/>
              <a:t>A bomba refrigeradora de alta capacidade, acionada por engrenagem, retira refrigerante do radiador e o descarrega através do coletor de admissão inferior no lado esquerdo do bloco dos cilindros. O coletor direciona o refrigerante para o refrigerador de óleo do motor e fornece a refrigeração fluindo ao redor de diversas placas do resfriador de óleo. A seguir, o refrigerante fluirá em diversas direções.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1A04479-2916-4810-8B3C-54C53CBD8034}"/>
              </a:ext>
            </a:extLst>
          </p:cNvPr>
          <p:cNvSpPr>
            <a:spLocks noGrp="1" noChangeArrowheads="1"/>
          </p:cNvSpPr>
          <p:nvPr>
            <p:ph type="sldNum" sz="quarter" idx="5"/>
          </p:nvPr>
        </p:nvSpPr>
        <p:spPr>
          <a:ln/>
        </p:spPr>
        <p:txBody>
          <a:bodyPr/>
          <a:lstStyle/>
          <a:p>
            <a:fld id="{40D66C22-7441-4700-81B0-4168903D5EC4}" type="slidenum">
              <a:rPr lang="pt-BR" altLang="en-US"/>
              <a:pPr/>
              <a:t>45</a:t>
            </a:fld>
            <a:endParaRPr lang="pt-BR" altLang="en-US"/>
          </a:p>
        </p:txBody>
      </p:sp>
      <p:sp>
        <p:nvSpPr>
          <p:cNvPr id="133122" name="Rectangle 2">
            <a:extLst>
              <a:ext uri="{FF2B5EF4-FFF2-40B4-BE49-F238E27FC236}">
                <a16:creationId xmlns:a16="http://schemas.microsoft.com/office/drawing/2014/main" id="{F049B690-1A2B-450C-883E-527E357CA446}"/>
              </a:ext>
            </a:extLst>
          </p:cNvPr>
          <p:cNvSpPr>
            <a:spLocks noGrp="1" noRot="1" noChangeAspect="1" noChangeArrowheads="1" noTextEdit="1"/>
          </p:cNvSpPr>
          <p:nvPr>
            <p:ph type="sldImg"/>
          </p:nvPr>
        </p:nvSpPr>
        <p:spPr>
          <a:ln/>
        </p:spPr>
      </p:sp>
      <p:sp>
        <p:nvSpPr>
          <p:cNvPr id="133123" name="Rectangle 3">
            <a:extLst>
              <a:ext uri="{FF2B5EF4-FFF2-40B4-BE49-F238E27FC236}">
                <a16:creationId xmlns:a16="http://schemas.microsoft.com/office/drawing/2014/main" id="{55B0ACBA-CC54-445E-A63D-18B0D5F4C5F0}"/>
              </a:ext>
            </a:extLst>
          </p:cNvPr>
          <p:cNvSpPr>
            <a:spLocks noGrp="1" noChangeArrowheads="1"/>
          </p:cNvSpPr>
          <p:nvPr>
            <p:ph type="body" idx="1"/>
          </p:nvPr>
        </p:nvSpPr>
        <p:spPr/>
        <p:txBody>
          <a:bodyPr/>
          <a:lstStyle/>
          <a:p>
            <a:r>
              <a:rPr lang="pt-BR" altLang="en-US"/>
              <a:t>Existem diversos circuitos alimentados pelo coletor do refrigerante. A maior parte do refrigerante da passagem principal de refrigeração flui por uma porta retangular e ao redor das camisas dos cilindros. Depois o refrigerante sai do bloco de cilindros por uma passagem vertical no lado direito do cabeçote dos cilindros. Uma parte do refrigerante flui por uma linha de alimentação externa de refrigerante para o refrigerador do EGR. Após passar pelo refrigerador do EGR, o refrigerante retorna à sede do termostato por uma linha externa de retorno de refrigerante. Outra parte do refrigerante flui por uma linha de alimentação externa de refrigerante para o atuador do VGT. O refrigerante do atuador do VGT retorna à sede do termostato por uma linha externa de alimentação de refrigerante. Vejamos agora o outro circuito de refrigeração, a refrigeração direcionada da camisa superior.</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52BDB9F-ACA7-4089-B92C-867054668513}"/>
              </a:ext>
            </a:extLst>
          </p:cNvPr>
          <p:cNvSpPr>
            <a:spLocks noGrp="1" noChangeArrowheads="1"/>
          </p:cNvSpPr>
          <p:nvPr>
            <p:ph type="sldNum" sz="quarter" idx="5"/>
          </p:nvPr>
        </p:nvSpPr>
        <p:spPr>
          <a:ln/>
        </p:spPr>
        <p:txBody>
          <a:bodyPr/>
          <a:lstStyle/>
          <a:p>
            <a:fld id="{D061650B-1E22-4077-A33D-29D7DB8CAD73}" type="slidenum">
              <a:rPr lang="pt-BR" altLang="en-US"/>
              <a:pPr/>
              <a:t>48</a:t>
            </a:fld>
            <a:endParaRPr lang="pt-BR" altLang="en-US"/>
          </a:p>
        </p:txBody>
      </p:sp>
      <p:sp>
        <p:nvSpPr>
          <p:cNvPr id="134146" name="Rectangle 2">
            <a:extLst>
              <a:ext uri="{FF2B5EF4-FFF2-40B4-BE49-F238E27FC236}">
                <a16:creationId xmlns:a16="http://schemas.microsoft.com/office/drawing/2014/main" id="{C952DF14-2E32-4B97-9D74-E843C5E67B91}"/>
              </a:ext>
            </a:extLst>
          </p:cNvPr>
          <p:cNvSpPr>
            <a:spLocks noGrp="1" noRot="1" noChangeAspect="1" noChangeArrowheads="1" noTextEdit="1"/>
          </p:cNvSpPr>
          <p:nvPr>
            <p:ph type="sldImg"/>
          </p:nvPr>
        </p:nvSpPr>
        <p:spPr>
          <a:ln/>
        </p:spPr>
      </p:sp>
      <p:sp>
        <p:nvSpPr>
          <p:cNvPr id="134147" name="Rectangle 3">
            <a:extLst>
              <a:ext uri="{FF2B5EF4-FFF2-40B4-BE49-F238E27FC236}">
                <a16:creationId xmlns:a16="http://schemas.microsoft.com/office/drawing/2014/main" id="{660C066F-FA5C-42D6-8B45-205E627FBDBC}"/>
              </a:ext>
            </a:extLst>
          </p:cNvPr>
          <p:cNvSpPr>
            <a:spLocks noGrp="1" noChangeArrowheads="1"/>
          </p:cNvSpPr>
          <p:nvPr>
            <p:ph type="body" idx="1"/>
          </p:nvPr>
        </p:nvSpPr>
        <p:spPr/>
        <p:txBody>
          <a:bodyPr/>
          <a:lstStyle/>
          <a:p>
            <a:r>
              <a:rPr lang="pt-BR" altLang="en-US"/>
              <a:t>O motor 6090 PowerTech Plus tem uma refrigeração direcionada da camisa superior para reduzir a temperatura da câmara de combustão e do pistão em aproximadamente 38° Celsius. O refrigerador da câmara principal flui da câmara de arrefecimento para as ranhuras ao redor do alto das camisas dos cilindros por meio de pequenas passagens. Após o refrigerante circular em volta das camisas, ele sai pelas passagens verticais do circuito principal e em seguida, entra no lado direito do cabeçote de cilindros. Quando o refrigerante está no cabeçote, todo o fluxo vai em direção à frente do motor. O refrigerante passa por dentro da sede do termostato, através dos dois termostatos abertos (com o motor em temperatura normal de operação) e retorna ao radiador.</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ACE8C54-8942-4E7E-8914-BF3C8228E211}"/>
              </a:ext>
            </a:extLst>
          </p:cNvPr>
          <p:cNvSpPr>
            <a:spLocks noGrp="1" noChangeArrowheads="1"/>
          </p:cNvSpPr>
          <p:nvPr>
            <p:ph type="sldNum" sz="quarter" idx="5"/>
          </p:nvPr>
        </p:nvSpPr>
        <p:spPr>
          <a:ln/>
        </p:spPr>
        <p:txBody>
          <a:bodyPr/>
          <a:lstStyle/>
          <a:p>
            <a:fld id="{920DCC62-4BDE-437F-A6B6-4D5C7C7327F6}" type="slidenum">
              <a:rPr lang="pt-BR" altLang="en-US"/>
              <a:pPr/>
              <a:t>3</a:t>
            </a:fld>
            <a:endParaRPr lang="pt-BR" altLang="en-US"/>
          </a:p>
        </p:txBody>
      </p:sp>
      <p:sp>
        <p:nvSpPr>
          <p:cNvPr id="8194" name="Rectangle 2">
            <a:extLst>
              <a:ext uri="{FF2B5EF4-FFF2-40B4-BE49-F238E27FC236}">
                <a16:creationId xmlns:a16="http://schemas.microsoft.com/office/drawing/2014/main" id="{BAB13479-80F5-4E57-92AB-32F1E3DBF8D8}"/>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CB85D4F5-3E3E-4884-8B87-DCE690CCC050}"/>
              </a:ext>
            </a:extLst>
          </p:cNvPr>
          <p:cNvSpPr>
            <a:spLocks noGrp="1" noChangeArrowheads="1"/>
          </p:cNvSpPr>
          <p:nvPr>
            <p:ph type="body" idx="1"/>
          </p:nvPr>
        </p:nvSpPr>
        <p:spPr/>
        <p:txBody>
          <a:bodyPr/>
          <a:lstStyle/>
          <a:p>
            <a:r>
              <a:rPr lang="pt-BR" altLang="en-US"/>
              <a:t>Nosso primeiro tópico apresentará a você o principal fator que contribui para o projeto do motor 6090 PowerTech PlusTM. Normas governamentais da Agência de Proteção Ambiental (EPA) continuam a impor padrões cada vez mais rígidos de emissões para aplicações a diesel dentro e fora de estradas. A Deere &amp; Company continuou a aprimorar o projeto do motores da Classe II para atender à demanda dos clientes por desempenho, sempre atendendo aos padrões da EPA. Serão discutidos os aprimoramentos do motor de 8,1L e do motor de 9,0L.</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18DAFB7-806B-4AC5-96DC-7DA574F780F2}"/>
              </a:ext>
            </a:extLst>
          </p:cNvPr>
          <p:cNvSpPr>
            <a:spLocks noGrp="1" noChangeArrowheads="1"/>
          </p:cNvSpPr>
          <p:nvPr>
            <p:ph type="sldNum" sz="quarter" idx="5"/>
          </p:nvPr>
        </p:nvSpPr>
        <p:spPr>
          <a:ln/>
        </p:spPr>
        <p:txBody>
          <a:bodyPr/>
          <a:lstStyle/>
          <a:p>
            <a:fld id="{E9EC9C9A-3BDF-41C7-8446-59874DC519E1}" type="slidenum">
              <a:rPr lang="pt-BR" altLang="en-US"/>
              <a:pPr/>
              <a:t>49</a:t>
            </a:fld>
            <a:endParaRPr lang="pt-BR" altLang="en-US"/>
          </a:p>
        </p:txBody>
      </p:sp>
      <p:sp>
        <p:nvSpPr>
          <p:cNvPr id="135170" name="Rectangle 2">
            <a:extLst>
              <a:ext uri="{FF2B5EF4-FFF2-40B4-BE49-F238E27FC236}">
                <a16:creationId xmlns:a16="http://schemas.microsoft.com/office/drawing/2014/main" id="{B5DB8206-B112-4CA2-810C-E7786B69A4CE}"/>
              </a:ext>
            </a:extLst>
          </p:cNvPr>
          <p:cNvSpPr>
            <a:spLocks noGrp="1" noRot="1" noChangeAspect="1" noChangeArrowheads="1" noTextEdit="1"/>
          </p:cNvSpPr>
          <p:nvPr>
            <p:ph type="sldImg"/>
          </p:nvPr>
        </p:nvSpPr>
        <p:spPr>
          <a:ln/>
        </p:spPr>
      </p:sp>
      <p:sp>
        <p:nvSpPr>
          <p:cNvPr id="135171" name="Rectangle 3">
            <a:extLst>
              <a:ext uri="{FF2B5EF4-FFF2-40B4-BE49-F238E27FC236}">
                <a16:creationId xmlns:a16="http://schemas.microsoft.com/office/drawing/2014/main" id="{B432E9BE-83E4-4195-85C1-A0CC8E2A562F}"/>
              </a:ext>
            </a:extLst>
          </p:cNvPr>
          <p:cNvSpPr>
            <a:spLocks noGrp="1" noChangeArrowheads="1"/>
          </p:cNvSpPr>
          <p:nvPr>
            <p:ph type="body" idx="1"/>
          </p:nvPr>
        </p:nvSpPr>
        <p:spPr/>
        <p:txBody>
          <a:bodyPr/>
          <a:lstStyle/>
          <a:p>
            <a:r>
              <a:rPr lang="pt-BR" altLang="en-US"/>
              <a:t>Devido ao aumento de aproximadamente 30% do coletor de refrigeração do bloco e dos requisitos de refrigeração da recirculação de gás de exaustão (EGR) e do turbocompressor com geometria variável (VGT), o fluxo nominal da bomba de refrigeração aumentou de cerca de 329 litros por minuto no motor de 8,1L para cerca de 439 litros por minuto no motor de 9,0L. A bomba de refrigeração do 6090 utiliza um rolamento de aço do transportador e um impulsor de aço inoxidável. A bomba de refrigeração deve ser removida da tampa da engrenagem de sincronização somente para a substituição, pois não é reparável. A substituição da bomba de refrigeração exige: 2 novos anéis em "O", um novo anel de retenção e um novo filtro de espuma para o ladrão da bomba de refrigeração. Consulte no CTM-400 o procedimento de substituição da bomba de refrigeração.</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271825F-E3A4-4EFE-9A26-CC827CEE275A}"/>
              </a:ext>
            </a:extLst>
          </p:cNvPr>
          <p:cNvSpPr>
            <a:spLocks noGrp="1" noChangeArrowheads="1"/>
          </p:cNvSpPr>
          <p:nvPr>
            <p:ph type="sldNum" sz="quarter" idx="5"/>
          </p:nvPr>
        </p:nvSpPr>
        <p:spPr>
          <a:ln/>
        </p:spPr>
        <p:txBody>
          <a:bodyPr/>
          <a:lstStyle/>
          <a:p>
            <a:fld id="{1B4A8598-CFC3-40D9-9BFA-3579D1526A3D}" type="slidenum">
              <a:rPr lang="pt-BR" altLang="en-US"/>
              <a:pPr/>
              <a:t>50</a:t>
            </a:fld>
            <a:endParaRPr lang="pt-BR" altLang="en-US"/>
          </a:p>
        </p:txBody>
      </p:sp>
      <p:sp>
        <p:nvSpPr>
          <p:cNvPr id="136194" name="Rectangle 2">
            <a:extLst>
              <a:ext uri="{FF2B5EF4-FFF2-40B4-BE49-F238E27FC236}">
                <a16:creationId xmlns:a16="http://schemas.microsoft.com/office/drawing/2014/main" id="{8EECF29B-52F0-4D13-8515-F7E24675994E}"/>
              </a:ext>
            </a:extLst>
          </p:cNvPr>
          <p:cNvSpPr>
            <a:spLocks noGrp="1" noRot="1" noChangeAspect="1" noChangeArrowheads="1" noTextEdit="1"/>
          </p:cNvSpPr>
          <p:nvPr>
            <p:ph type="sldImg"/>
          </p:nvPr>
        </p:nvSpPr>
        <p:spPr>
          <a:ln/>
        </p:spPr>
      </p:sp>
      <p:sp>
        <p:nvSpPr>
          <p:cNvPr id="136195" name="Rectangle 3">
            <a:extLst>
              <a:ext uri="{FF2B5EF4-FFF2-40B4-BE49-F238E27FC236}">
                <a16:creationId xmlns:a16="http://schemas.microsoft.com/office/drawing/2014/main" id="{3F4F05F5-163C-4DB5-ABA9-AE553845518C}"/>
              </a:ext>
            </a:extLst>
          </p:cNvPr>
          <p:cNvSpPr>
            <a:spLocks noGrp="1" noChangeArrowheads="1"/>
          </p:cNvSpPr>
          <p:nvPr>
            <p:ph type="body" idx="1"/>
          </p:nvPr>
        </p:nvSpPr>
        <p:spPr/>
        <p:txBody>
          <a:bodyPr/>
          <a:lstStyle/>
          <a:p>
            <a:r>
              <a:rPr lang="pt-BR" altLang="en-US"/>
              <a:t>Na próxima série de slides veremos algumas das alterações na refrigeração feitas nos novos modelos de colheitadeira e trator que utilizam o motor de 9,0L. Os dutos de ar de refrigeração foram alterados nas colheitadeiras modelo 2006 para minimizar a entrada de sujeira nos elementos de refrigeração. Agora o ar de refrigeração é aspirado do alto da unidade com o novo design da concha de ar.</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FB73D10-5ADC-4836-923B-F1D31F56FB32}"/>
              </a:ext>
            </a:extLst>
          </p:cNvPr>
          <p:cNvSpPr>
            <a:spLocks noGrp="1" noChangeArrowheads="1"/>
          </p:cNvSpPr>
          <p:nvPr>
            <p:ph type="sldNum" sz="quarter" idx="5"/>
          </p:nvPr>
        </p:nvSpPr>
        <p:spPr>
          <a:ln/>
        </p:spPr>
        <p:txBody>
          <a:bodyPr/>
          <a:lstStyle/>
          <a:p>
            <a:fld id="{301D505E-2030-4988-A8A5-A2D774F84638}" type="slidenum">
              <a:rPr lang="pt-BR" altLang="en-US"/>
              <a:pPr/>
              <a:t>51</a:t>
            </a:fld>
            <a:endParaRPr lang="pt-BR" altLang="en-US"/>
          </a:p>
        </p:txBody>
      </p:sp>
      <p:sp>
        <p:nvSpPr>
          <p:cNvPr id="137218" name="Rectangle 2">
            <a:extLst>
              <a:ext uri="{FF2B5EF4-FFF2-40B4-BE49-F238E27FC236}">
                <a16:creationId xmlns:a16="http://schemas.microsoft.com/office/drawing/2014/main" id="{38C395B3-5D81-4CD7-A231-E435479630B2}"/>
              </a:ext>
            </a:extLst>
          </p:cNvPr>
          <p:cNvSpPr>
            <a:spLocks noGrp="1" noRot="1" noChangeAspect="1" noChangeArrowheads="1" noTextEdit="1"/>
          </p:cNvSpPr>
          <p:nvPr>
            <p:ph type="sldImg"/>
          </p:nvPr>
        </p:nvSpPr>
        <p:spPr>
          <a:ln/>
        </p:spPr>
      </p:sp>
      <p:sp>
        <p:nvSpPr>
          <p:cNvPr id="137219" name="Rectangle 3">
            <a:extLst>
              <a:ext uri="{FF2B5EF4-FFF2-40B4-BE49-F238E27FC236}">
                <a16:creationId xmlns:a16="http://schemas.microsoft.com/office/drawing/2014/main" id="{8BABA731-753B-419A-8152-D8C3A77C0605}"/>
              </a:ext>
            </a:extLst>
          </p:cNvPr>
          <p:cNvSpPr>
            <a:spLocks noGrp="1" noChangeArrowheads="1"/>
          </p:cNvSpPr>
          <p:nvPr>
            <p:ph type="body" idx="1"/>
          </p:nvPr>
        </p:nvSpPr>
        <p:spPr/>
        <p:txBody>
          <a:bodyPr/>
          <a:lstStyle/>
          <a:p>
            <a:r>
              <a:rPr lang="pt-BR" altLang="en-US"/>
              <a:t>O motor 9,0L utiliza um acionamento da ventoinha fixa nas colheitadeiras 9560/9660 STS. O diâmetro da ventoinha é de 89 cm com velocidade máxima de 1950 rpm.</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E1AD16A-30C1-4A5C-8FFC-763946F622F9}"/>
              </a:ext>
            </a:extLst>
          </p:cNvPr>
          <p:cNvSpPr>
            <a:spLocks noGrp="1" noChangeArrowheads="1"/>
          </p:cNvSpPr>
          <p:nvPr>
            <p:ph type="sldNum" sz="quarter" idx="5"/>
          </p:nvPr>
        </p:nvSpPr>
        <p:spPr>
          <a:ln/>
        </p:spPr>
        <p:txBody>
          <a:bodyPr/>
          <a:lstStyle/>
          <a:p>
            <a:fld id="{34E95016-96CA-425E-8CDF-7F6F0441B243}" type="slidenum">
              <a:rPr lang="pt-BR" altLang="en-US"/>
              <a:pPr/>
              <a:t>52</a:t>
            </a:fld>
            <a:endParaRPr lang="pt-BR" altLang="en-US"/>
          </a:p>
        </p:txBody>
      </p:sp>
      <p:sp>
        <p:nvSpPr>
          <p:cNvPr id="138242" name="Rectangle 2">
            <a:extLst>
              <a:ext uri="{FF2B5EF4-FFF2-40B4-BE49-F238E27FC236}">
                <a16:creationId xmlns:a16="http://schemas.microsoft.com/office/drawing/2014/main" id="{D58A4EF1-5630-4DD6-A792-F214711B9EF3}"/>
              </a:ext>
            </a:extLst>
          </p:cNvPr>
          <p:cNvSpPr>
            <a:spLocks noGrp="1" noRot="1" noChangeAspect="1" noChangeArrowheads="1" noTextEdit="1"/>
          </p:cNvSpPr>
          <p:nvPr>
            <p:ph type="sldImg"/>
          </p:nvPr>
        </p:nvSpPr>
        <p:spPr>
          <a:ln/>
        </p:spPr>
      </p:sp>
      <p:sp>
        <p:nvSpPr>
          <p:cNvPr id="138243" name="Rectangle 3">
            <a:extLst>
              <a:ext uri="{FF2B5EF4-FFF2-40B4-BE49-F238E27FC236}">
                <a16:creationId xmlns:a16="http://schemas.microsoft.com/office/drawing/2014/main" id="{DDDCF547-2D14-4023-A211-E02E68D6B1AE}"/>
              </a:ext>
            </a:extLst>
          </p:cNvPr>
          <p:cNvSpPr>
            <a:spLocks noGrp="1" noChangeArrowheads="1"/>
          </p:cNvSpPr>
          <p:nvPr>
            <p:ph type="body" idx="1"/>
          </p:nvPr>
        </p:nvSpPr>
        <p:spPr/>
        <p:txBody>
          <a:bodyPr/>
          <a:lstStyle/>
          <a:p>
            <a:r>
              <a:rPr lang="pt-BR" altLang="en-US"/>
              <a:t>A colheitadeira 9760 STS tem uma ventoinha diferente, com 96,5 cm de diâmetro para operar com o maior conjunto de refrigeração oferecido com a colheitadeira 9760. Como nas colheitadeiras 9560/9660 STS, é um acionador de velocidade fixa, mas com o maior diâmetro da ventoinha, ela pode girar a 1800 rpm para manter economia de combustível em altos níveis de potência. Agora vejamos as alterações na refrigeração dos tratores 8030.</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BC86FEF-4EB4-4BC6-B386-35CC7BEB15E1}"/>
              </a:ext>
            </a:extLst>
          </p:cNvPr>
          <p:cNvSpPr>
            <a:spLocks noGrp="1" noChangeArrowheads="1"/>
          </p:cNvSpPr>
          <p:nvPr>
            <p:ph type="sldNum" sz="quarter" idx="5"/>
          </p:nvPr>
        </p:nvSpPr>
        <p:spPr>
          <a:ln/>
        </p:spPr>
        <p:txBody>
          <a:bodyPr/>
          <a:lstStyle/>
          <a:p>
            <a:fld id="{B4DE8A03-B16A-440D-B7D4-B3FBE2EC1711}" type="slidenum">
              <a:rPr lang="pt-BR" altLang="en-US"/>
              <a:pPr/>
              <a:t>53</a:t>
            </a:fld>
            <a:endParaRPr lang="pt-BR" altLang="en-US"/>
          </a:p>
        </p:txBody>
      </p:sp>
      <p:sp>
        <p:nvSpPr>
          <p:cNvPr id="139266" name="Rectangle 2">
            <a:extLst>
              <a:ext uri="{FF2B5EF4-FFF2-40B4-BE49-F238E27FC236}">
                <a16:creationId xmlns:a16="http://schemas.microsoft.com/office/drawing/2014/main" id="{7B3D742D-D937-49E1-AEB5-D559F54523F1}"/>
              </a:ext>
            </a:extLst>
          </p:cNvPr>
          <p:cNvSpPr>
            <a:spLocks noGrp="1" noRot="1" noChangeAspect="1" noChangeArrowheads="1" noTextEdit="1"/>
          </p:cNvSpPr>
          <p:nvPr>
            <p:ph type="sldImg"/>
          </p:nvPr>
        </p:nvSpPr>
        <p:spPr>
          <a:ln/>
        </p:spPr>
      </p:sp>
      <p:sp>
        <p:nvSpPr>
          <p:cNvPr id="139267" name="Rectangle 3">
            <a:extLst>
              <a:ext uri="{FF2B5EF4-FFF2-40B4-BE49-F238E27FC236}">
                <a16:creationId xmlns:a16="http://schemas.microsoft.com/office/drawing/2014/main" id="{1AF33AA2-DA4F-411A-84B7-C432E7201045}"/>
              </a:ext>
            </a:extLst>
          </p:cNvPr>
          <p:cNvSpPr>
            <a:spLocks noGrp="1" noChangeArrowheads="1"/>
          </p:cNvSpPr>
          <p:nvPr>
            <p:ph type="body" idx="1"/>
          </p:nvPr>
        </p:nvSpPr>
        <p:spPr/>
        <p:txBody>
          <a:bodyPr/>
          <a:lstStyle/>
          <a:p>
            <a:r>
              <a:rPr lang="pt-BR" altLang="en-US"/>
              <a:t>Um novo conjunto de refrigeração é utilizado nos tratores 8030, o Vari-Cool™. O sistema inclui: Comando da ventoinha, Localização do elemento de radiador/refrigeração, Defletores de proteção, Bomba de água, Aspirador, Portas e grades de entrada e exaustão do capô. Observe o fluxo de ar pela grade frontal e no alto do capô. Esse ar serve para refrigerar os elementos na frente do compartimento do motor. Então o ar é direcionado para fora pelas novas aberturas de ventilação no capô, para distribuir o ar longe da tomada de ar localizada na traseira do capô. Esse fluxo de ar permite admitir ar mais limpo no filtro de ar, reduzindo a quantidade de sujeira admitida e estendendo o intervalo de manutenção do filtro de ar. A maior área de tomada de ar na frente da grade reduz a velocidade do ar, para admitir menos detritos na operação no campo.</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35F1414-83A9-40CA-8577-A19367099885}"/>
              </a:ext>
            </a:extLst>
          </p:cNvPr>
          <p:cNvSpPr>
            <a:spLocks noGrp="1" noChangeArrowheads="1"/>
          </p:cNvSpPr>
          <p:nvPr>
            <p:ph type="sldNum" sz="quarter" idx="5"/>
          </p:nvPr>
        </p:nvSpPr>
        <p:spPr>
          <a:ln/>
        </p:spPr>
        <p:txBody>
          <a:bodyPr/>
          <a:lstStyle/>
          <a:p>
            <a:fld id="{F81C2E2B-D0B5-472B-8D2D-0B1859A959F4}" type="slidenum">
              <a:rPr lang="pt-BR" altLang="en-US"/>
              <a:pPr/>
              <a:t>54</a:t>
            </a:fld>
            <a:endParaRPr lang="pt-BR" altLang="en-US"/>
          </a:p>
        </p:txBody>
      </p:sp>
      <p:sp>
        <p:nvSpPr>
          <p:cNvPr id="140290" name="Rectangle 2">
            <a:extLst>
              <a:ext uri="{FF2B5EF4-FFF2-40B4-BE49-F238E27FC236}">
                <a16:creationId xmlns:a16="http://schemas.microsoft.com/office/drawing/2014/main" id="{F39663A8-4ECD-48A7-BF67-E14F07014B31}"/>
              </a:ext>
            </a:extLst>
          </p:cNvPr>
          <p:cNvSpPr>
            <a:spLocks noGrp="1" noRot="1" noChangeAspect="1" noChangeArrowheads="1" noTextEdit="1"/>
          </p:cNvSpPr>
          <p:nvPr>
            <p:ph type="sldImg"/>
          </p:nvPr>
        </p:nvSpPr>
        <p:spPr>
          <a:ln/>
        </p:spPr>
      </p:sp>
      <p:sp>
        <p:nvSpPr>
          <p:cNvPr id="140291" name="Rectangle 3">
            <a:extLst>
              <a:ext uri="{FF2B5EF4-FFF2-40B4-BE49-F238E27FC236}">
                <a16:creationId xmlns:a16="http://schemas.microsoft.com/office/drawing/2014/main" id="{75507391-3035-401B-A9D7-B23CD5DDC8AE}"/>
              </a:ext>
            </a:extLst>
          </p:cNvPr>
          <p:cNvSpPr>
            <a:spLocks noGrp="1" noChangeArrowheads="1"/>
          </p:cNvSpPr>
          <p:nvPr>
            <p:ph type="body" idx="1"/>
          </p:nvPr>
        </p:nvSpPr>
        <p:spPr/>
        <p:txBody>
          <a:bodyPr/>
          <a:lstStyle/>
          <a:p>
            <a:r>
              <a:rPr lang="pt-BR" altLang="en-US"/>
              <a:t>A roda de aspiração foi removida da sede do acionador auxiliar antigamente utilizada nos tratores da série 8020. As grandes partículas de sujeira da tomada de ar agora vão ao duto de ar localizado à frente da proteção da ventoinha para serem dispersadas pela ventoinha do motor.</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D7B692F-A027-4D85-9124-944A04D5AB67}"/>
              </a:ext>
            </a:extLst>
          </p:cNvPr>
          <p:cNvSpPr>
            <a:spLocks noGrp="1" noChangeArrowheads="1"/>
          </p:cNvSpPr>
          <p:nvPr>
            <p:ph type="sldNum" sz="quarter" idx="5"/>
          </p:nvPr>
        </p:nvSpPr>
        <p:spPr>
          <a:ln/>
        </p:spPr>
        <p:txBody>
          <a:bodyPr/>
          <a:lstStyle/>
          <a:p>
            <a:fld id="{D0E68C71-F227-4C15-B9C9-F817CAEE0F9D}" type="slidenum">
              <a:rPr lang="pt-BR" altLang="en-US"/>
              <a:pPr/>
              <a:t>55</a:t>
            </a:fld>
            <a:endParaRPr lang="pt-BR" altLang="en-US"/>
          </a:p>
        </p:txBody>
      </p:sp>
      <p:sp>
        <p:nvSpPr>
          <p:cNvPr id="141314" name="Rectangle 2">
            <a:extLst>
              <a:ext uri="{FF2B5EF4-FFF2-40B4-BE49-F238E27FC236}">
                <a16:creationId xmlns:a16="http://schemas.microsoft.com/office/drawing/2014/main" id="{84BD3032-DBA2-41CB-9117-712A814FE334}"/>
              </a:ext>
            </a:extLst>
          </p:cNvPr>
          <p:cNvSpPr>
            <a:spLocks noGrp="1" noRot="1" noChangeAspect="1" noChangeArrowheads="1" noTextEdit="1"/>
          </p:cNvSpPr>
          <p:nvPr>
            <p:ph type="sldImg"/>
          </p:nvPr>
        </p:nvSpPr>
        <p:spPr>
          <a:ln/>
        </p:spPr>
      </p:sp>
      <p:sp>
        <p:nvSpPr>
          <p:cNvPr id="141315" name="Rectangle 3">
            <a:extLst>
              <a:ext uri="{FF2B5EF4-FFF2-40B4-BE49-F238E27FC236}">
                <a16:creationId xmlns:a16="http://schemas.microsoft.com/office/drawing/2014/main" id="{A897B607-383B-4224-80EA-AA6F11B7D6A9}"/>
              </a:ext>
            </a:extLst>
          </p:cNvPr>
          <p:cNvSpPr>
            <a:spLocks noGrp="1" noChangeArrowheads="1"/>
          </p:cNvSpPr>
          <p:nvPr>
            <p:ph type="body" idx="1"/>
          </p:nvPr>
        </p:nvSpPr>
        <p:spPr/>
        <p:txBody>
          <a:bodyPr/>
          <a:lstStyle/>
          <a:p>
            <a:r>
              <a:rPr lang="pt-BR" altLang="en-US"/>
              <a:t>Novas proteções da ventoinha desviam o fluxo de ar em direções específicas para minimizar a sujeira e a poeira direcionadas para as tomadas de ar limpo na traseira do capô.</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C344EC6-B0C6-4702-81C8-F0FFD331A087}"/>
              </a:ext>
            </a:extLst>
          </p:cNvPr>
          <p:cNvSpPr>
            <a:spLocks noGrp="1" noChangeArrowheads="1"/>
          </p:cNvSpPr>
          <p:nvPr>
            <p:ph type="sldNum" sz="quarter" idx="5"/>
          </p:nvPr>
        </p:nvSpPr>
        <p:spPr>
          <a:ln/>
        </p:spPr>
        <p:txBody>
          <a:bodyPr/>
          <a:lstStyle/>
          <a:p>
            <a:fld id="{DE170850-B582-4295-82EE-887468E43AB1}" type="slidenum">
              <a:rPr lang="pt-BR" altLang="en-US"/>
              <a:pPr/>
              <a:t>56</a:t>
            </a:fld>
            <a:endParaRPr lang="pt-BR" altLang="en-US"/>
          </a:p>
        </p:txBody>
      </p:sp>
      <p:sp>
        <p:nvSpPr>
          <p:cNvPr id="142338" name="Rectangle 2">
            <a:extLst>
              <a:ext uri="{FF2B5EF4-FFF2-40B4-BE49-F238E27FC236}">
                <a16:creationId xmlns:a16="http://schemas.microsoft.com/office/drawing/2014/main" id="{612D03C8-6096-4CA6-ADBB-D5E1931D756D}"/>
              </a:ext>
            </a:extLst>
          </p:cNvPr>
          <p:cNvSpPr>
            <a:spLocks noGrp="1" noRot="1" noChangeAspect="1" noChangeArrowheads="1" noTextEdit="1"/>
          </p:cNvSpPr>
          <p:nvPr>
            <p:ph type="sldImg"/>
          </p:nvPr>
        </p:nvSpPr>
        <p:spPr>
          <a:ln/>
        </p:spPr>
      </p:sp>
      <p:sp>
        <p:nvSpPr>
          <p:cNvPr id="142339" name="Rectangle 3">
            <a:extLst>
              <a:ext uri="{FF2B5EF4-FFF2-40B4-BE49-F238E27FC236}">
                <a16:creationId xmlns:a16="http://schemas.microsoft.com/office/drawing/2014/main" id="{C20BB9DB-1B37-433C-9B19-E04A52B0C8DC}"/>
              </a:ext>
            </a:extLst>
          </p:cNvPr>
          <p:cNvSpPr>
            <a:spLocks noGrp="1" noChangeArrowheads="1"/>
          </p:cNvSpPr>
          <p:nvPr>
            <p:ph type="body" idx="1"/>
          </p:nvPr>
        </p:nvSpPr>
        <p:spPr/>
        <p:txBody>
          <a:bodyPr/>
          <a:lstStyle/>
          <a:p>
            <a:r>
              <a:rPr lang="pt-BR" altLang="en-US"/>
              <a:t>O ECU monitora diversos parâmetros críticos do motor. Quando a temperatura do refrigerante aumenta, o condicionador de ar (AC) é ligado, a temperatura do óleo hidráulico aumenta e a temperatura na tomada de ar aumenta, a ECU envia um sinal à válvula de medição do Vari-Cool na polia acionada para aumentar a pressão do óleo do motor para a polia hidráulica. Isso aumenta a velocidade da ventoinha.</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BA83D91-B159-440C-928C-9ECAF8878EDB}"/>
              </a:ext>
            </a:extLst>
          </p:cNvPr>
          <p:cNvSpPr>
            <a:spLocks noGrp="1" noChangeArrowheads="1"/>
          </p:cNvSpPr>
          <p:nvPr>
            <p:ph type="sldNum" sz="quarter" idx="5"/>
          </p:nvPr>
        </p:nvSpPr>
        <p:spPr>
          <a:ln/>
        </p:spPr>
        <p:txBody>
          <a:bodyPr/>
          <a:lstStyle/>
          <a:p>
            <a:fld id="{3C5E5230-9E4D-4F6A-AC88-4B02B7EAB670}" type="slidenum">
              <a:rPr lang="pt-BR" altLang="en-US"/>
              <a:pPr/>
              <a:t>58</a:t>
            </a:fld>
            <a:endParaRPr lang="pt-BR" altLang="en-US"/>
          </a:p>
        </p:txBody>
      </p:sp>
      <p:sp>
        <p:nvSpPr>
          <p:cNvPr id="143362" name="Rectangle 2">
            <a:extLst>
              <a:ext uri="{FF2B5EF4-FFF2-40B4-BE49-F238E27FC236}">
                <a16:creationId xmlns:a16="http://schemas.microsoft.com/office/drawing/2014/main" id="{37DFD2FF-7F52-40EE-843B-40E628DE5510}"/>
              </a:ext>
            </a:extLst>
          </p:cNvPr>
          <p:cNvSpPr>
            <a:spLocks noGrp="1" noRot="1" noChangeAspect="1" noChangeArrowheads="1" noTextEdit="1"/>
          </p:cNvSpPr>
          <p:nvPr>
            <p:ph type="sldImg"/>
          </p:nvPr>
        </p:nvSpPr>
        <p:spPr>
          <a:ln/>
        </p:spPr>
      </p:sp>
      <p:sp>
        <p:nvSpPr>
          <p:cNvPr id="143363" name="Rectangle 3">
            <a:extLst>
              <a:ext uri="{FF2B5EF4-FFF2-40B4-BE49-F238E27FC236}">
                <a16:creationId xmlns:a16="http://schemas.microsoft.com/office/drawing/2014/main" id="{58333E4D-5F19-42E6-AFD8-22DBE5B04478}"/>
              </a:ext>
            </a:extLst>
          </p:cNvPr>
          <p:cNvSpPr>
            <a:spLocks noGrp="1" noChangeArrowheads="1"/>
          </p:cNvSpPr>
          <p:nvPr>
            <p:ph type="body" idx="1"/>
          </p:nvPr>
        </p:nvSpPr>
        <p:spPr/>
        <p:txBody>
          <a:bodyPr/>
          <a:lstStyle/>
          <a:p>
            <a:r>
              <a:rPr lang="en-US" altLang="en-US"/>
              <a:t>Resposta correta: Flutuante</a:t>
            </a:r>
            <a:endParaRPr lang="pt-BR"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1AA27B0-DC24-44CB-B08E-6721F8DA4C2E}"/>
              </a:ext>
            </a:extLst>
          </p:cNvPr>
          <p:cNvSpPr>
            <a:spLocks noGrp="1" noChangeArrowheads="1"/>
          </p:cNvSpPr>
          <p:nvPr>
            <p:ph type="sldNum" sz="quarter" idx="5"/>
          </p:nvPr>
        </p:nvSpPr>
        <p:spPr>
          <a:ln/>
        </p:spPr>
        <p:txBody>
          <a:bodyPr/>
          <a:lstStyle/>
          <a:p>
            <a:fld id="{7C90B8D1-A664-4FD0-87F2-7A155EBAC6DE}" type="slidenum">
              <a:rPr lang="pt-BR" altLang="en-US"/>
              <a:pPr/>
              <a:t>59</a:t>
            </a:fld>
            <a:endParaRPr lang="pt-BR" altLang="en-US"/>
          </a:p>
        </p:txBody>
      </p:sp>
      <p:sp>
        <p:nvSpPr>
          <p:cNvPr id="144386" name="Rectangle 2">
            <a:extLst>
              <a:ext uri="{FF2B5EF4-FFF2-40B4-BE49-F238E27FC236}">
                <a16:creationId xmlns:a16="http://schemas.microsoft.com/office/drawing/2014/main" id="{4AB889D0-3A48-4468-9BB4-A7ED9CE5FC64}"/>
              </a:ext>
            </a:extLst>
          </p:cNvPr>
          <p:cNvSpPr>
            <a:spLocks noGrp="1" noRot="1" noChangeAspect="1" noChangeArrowheads="1" noTextEdit="1"/>
          </p:cNvSpPr>
          <p:nvPr>
            <p:ph type="sldImg"/>
          </p:nvPr>
        </p:nvSpPr>
        <p:spPr>
          <a:ln/>
        </p:spPr>
      </p:sp>
      <p:sp>
        <p:nvSpPr>
          <p:cNvPr id="144387" name="Rectangle 3">
            <a:extLst>
              <a:ext uri="{FF2B5EF4-FFF2-40B4-BE49-F238E27FC236}">
                <a16:creationId xmlns:a16="http://schemas.microsoft.com/office/drawing/2014/main" id="{A1F9A4B8-5DAC-4B6F-8344-E71B7E7BCC9E}"/>
              </a:ext>
            </a:extLst>
          </p:cNvPr>
          <p:cNvSpPr>
            <a:spLocks noGrp="1" noChangeArrowheads="1"/>
          </p:cNvSpPr>
          <p:nvPr>
            <p:ph type="body" idx="1"/>
          </p:nvPr>
        </p:nvSpPr>
        <p:spPr/>
        <p:txBody>
          <a:bodyPr/>
          <a:lstStyle/>
          <a:p>
            <a:r>
              <a:rPr lang="en-US" altLang="en-US"/>
              <a:t>Resposta correta: Resfriador EGR</a:t>
            </a:r>
            <a:endParaRPr lang="pt-BR"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04B4429-5D82-4728-BFE1-77731CF22F8E}"/>
              </a:ext>
            </a:extLst>
          </p:cNvPr>
          <p:cNvSpPr>
            <a:spLocks noGrp="1" noChangeArrowheads="1"/>
          </p:cNvSpPr>
          <p:nvPr>
            <p:ph type="sldNum" sz="quarter" idx="5"/>
          </p:nvPr>
        </p:nvSpPr>
        <p:spPr>
          <a:ln/>
        </p:spPr>
        <p:txBody>
          <a:bodyPr/>
          <a:lstStyle/>
          <a:p>
            <a:fld id="{1FE1621E-7F3E-4AED-919C-734D35808284}" type="slidenum">
              <a:rPr lang="pt-BR" altLang="en-US"/>
              <a:pPr/>
              <a:t>4</a:t>
            </a:fld>
            <a:endParaRPr lang="pt-BR" altLang="en-US"/>
          </a:p>
        </p:txBody>
      </p:sp>
      <p:sp>
        <p:nvSpPr>
          <p:cNvPr id="10242" name="Rectangle 2">
            <a:extLst>
              <a:ext uri="{FF2B5EF4-FFF2-40B4-BE49-F238E27FC236}">
                <a16:creationId xmlns:a16="http://schemas.microsoft.com/office/drawing/2014/main" id="{2F628C22-3313-4569-9DAB-98508C18574C}"/>
              </a:ext>
            </a:extLst>
          </p:cNvPr>
          <p:cNvSpPr>
            <a:spLocks noGrp="1" noRot="1" noChangeAspect="1" noChangeArrowheads="1" noTextEdit="1"/>
          </p:cNvSpPr>
          <p:nvPr>
            <p:ph type="sldImg"/>
          </p:nvPr>
        </p:nvSpPr>
        <p:spPr>
          <a:ln/>
        </p:spPr>
      </p:sp>
      <p:sp>
        <p:nvSpPr>
          <p:cNvPr id="10243" name="Rectangle 3">
            <a:extLst>
              <a:ext uri="{FF2B5EF4-FFF2-40B4-BE49-F238E27FC236}">
                <a16:creationId xmlns:a16="http://schemas.microsoft.com/office/drawing/2014/main" id="{01FB7539-312D-4916-8249-0C0223971306}"/>
              </a:ext>
            </a:extLst>
          </p:cNvPr>
          <p:cNvSpPr>
            <a:spLocks noGrp="1" noChangeArrowheads="1"/>
          </p:cNvSpPr>
          <p:nvPr>
            <p:ph type="body" idx="1"/>
          </p:nvPr>
        </p:nvSpPr>
        <p:spPr/>
        <p:txBody>
          <a:bodyPr/>
          <a:lstStyle/>
          <a:p>
            <a:r>
              <a:rPr lang="pt-BR" altLang="en-US"/>
              <a:t>Como mostrado no gráfico, para atender às normas de emissões da Classe 3/Fase IIIA, todos os fabricantes de motores devem reduzir os óxidos de nitrogênio (NOx) e os hidrocarbonetos (HC) em 40%.</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9779950-5E66-429D-99A2-594A7F82C88C}"/>
              </a:ext>
            </a:extLst>
          </p:cNvPr>
          <p:cNvSpPr>
            <a:spLocks noGrp="1" noChangeArrowheads="1"/>
          </p:cNvSpPr>
          <p:nvPr>
            <p:ph type="sldNum" sz="quarter" idx="5"/>
          </p:nvPr>
        </p:nvSpPr>
        <p:spPr>
          <a:ln/>
        </p:spPr>
        <p:txBody>
          <a:bodyPr/>
          <a:lstStyle/>
          <a:p>
            <a:fld id="{F36AFA76-9FB1-42E5-8027-ABE78DBE886E}" type="slidenum">
              <a:rPr lang="pt-BR" altLang="en-US"/>
              <a:pPr/>
              <a:t>60</a:t>
            </a:fld>
            <a:endParaRPr lang="pt-BR" altLang="en-US"/>
          </a:p>
        </p:txBody>
      </p:sp>
      <p:sp>
        <p:nvSpPr>
          <p:cNvPr id="145410" name="Rectangle 2">
            <a:extLst>
              <a:ext uri="{FF2B5EF4-FFF2-40B4-BE49-F238E27FC236}">
                <a16:creationId xmlns:a16="http://schemas.microsoft.com/office/drawing/2014/main" id="{3AA3937F-26AD-4546-8452-D46FDD4F5D72}"/>
              </a:ext>
            </a:extLst>
          </p:cNvPr>
          <p:cNvSpPr>
            <a:spLocks noGrp="1" noRot="1" noChangeAspect="1" noChangeArrowheads="1" noTextEdit="1"/>
          </p:cNvSpPr>
          <p:nvPr>
            <p:ph type="sldImg"/>
          </p:nvPr>
        </p:nvSpPr>
        <p:spPr>
          <a:ln/>
        </p:spPr>
      </p:sp>
      <p:sp>
        <p:nvSpPr>
          <p:cNvPr id="145411" name="Rectangle 3">
            <a:extLst>
              <a:ext uri="{FF2B5EF4-FFF2-40B4-BE49-F238E27FC236}">
                <a16:creationId xmlns:a16="http://schemas.microsoft.com/office/drawing/2014/main" id="{293C715C-DD76-4F8E-A0AA-688FCAACBAB4}"/>
              </a:ext>
            </a:extLst>
          </p:cNvPr>
          <p:cNvSpPr>
            <a:spLocks noGrp="1" noChangeArrowheads="1"/>
          </p:cNvSpPr>
          <p:nvPr>
            <p:ph type="body" idx="1"/>
          </p:nvPr>
        </p:nvSpPr>
        <p:spPr/>
        <p:txBody>
          <a:bodyPr/>
          <a:lstStyle/>
          <a:p>
            <a:r>
              <a:rPr lang="en-US" altLang="en-US"/>
              <a:t>Resposta correta: Resfriamento por galeria</a:t>
            </a:r>
            <a:endParaRPr lang="pt-BR"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5FC3DB9-DE84-46A1-B8E7-276F94861CBD}"/>
              </a:ext>
            </a:extLst>
          </p:cNvPr>
          <p:cNvSpPr>
            <a:spLocks noGrp="1" noChangeArrowheads="1"/>
          </p:cNvSpPr>
          <p:nvPr>
            <p:ph type="sldNum" sz="quarter" idx="5"/>
          </p:nvPr>
        </p:nvSpPr>
        <p:spPr>
          <a:ln/>
        </p:spPr>
        <p:txBody>
          <a:bodyPr/>
          <a:lstStyle/>
          <a:p>
            <a:fld id="{816CDB2E-4112-4FB3-9291-E9E05BC2E537}" type="slidenum">
              <a:rPr lang="pt-BR" altLang="en-US"/>
              <a:pPr/>
              <a:t>61</a:t>
            </a:fld>
            <a:endParaRPr lang="pt-BR" altLang="en-US"/>
          </a:p>
        </p:txBody>
      </p:sp>
      <p:sp>
        <p:nvSpPr>
          <p:cNvPr id="146434" name="Rectangle 2">
            <a:extLst>
              <a:ext uri="{FF2B5EF4-FFF2-40B4-BE49-F238E27FC236}">
                <a16:creationId xmlns:a16="http://schemas.microsoft.com/office/drawing/2014/main" id="{42305DE3-7DA7-4514-8080-514F881D2AF5}"/>
              </a:ext>
            </a:extLst>
          </p:cNvPr>
          <p:cNvSpPr>
            <a:spLocks noGrp="1" noRot="1" noChangeAspect="1" noChangeArrowheads="1" noTextEdit="1"/>
          </p:cNvSpPr>
          <p:nvPr>
            <p:ph type="sldImg"/>
          </p:nvPr>
        </p:nvSpPr>
        <p:spPr>
          <a:ln/>
        </p:spPr>
      </p:sp>
      <p:sp>
        <p:nvSpPr>
          <p:cNvPr id="146435" name="Rectangle 3">
            <a:extLst>
              <a:ext uri="{FF2B5EF4-FFF2-40B4-BE49-F238E27FC236}">
                <a16:creationId xmlns:a16="http://schemas.microsoft.com/office/drawing/2014/main" id="{0BA53AA2-1A6E-4F9E-B25C-9FC62754D3F6}"/>
              </a:ext>
            </a:extLst>
          </p:cNvPr>
          <p:cNvSpPr>
            <a:spLocks noGrp="1" noChangeArrowheads="1"/>
          </p:cNvSpPr>
          <p:nvPr>
            <p:ph type="body" idx="1"/>
          </p:nvPr>
        </p:nvSpPr>
        <p:spPr/>
        <p:txBody>
          <a:bodyPr/>
          <a:lstStyle/>
          <a:p>
            <a:r>
              <a:rPr lang="en-US" altLang="en-US"/>
              <a:t>Resposta correta: Nunca – ela não é reparável</a:t>
            </a:r>
            <a:endParaRPr lang="pt-BR"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6917F82-41B4-4162-B6B3-ECBD828EE1DB}"/>
              </a:ext>
            </a:extLst>
          </p:cNvPr>
          <p:cNvSpPr>
            <a:spLocks noGrp="1" noChangeArrowheads="1"/>
          </p:cNvSpPr>
          <p:nvPr>
            <p:ph type="sldNum" sz="quarter" idx="5"/>
          </p:nvPr>
        </p:nvSpPr>
        <p:spPr>
          <a:ln/>
        </p:spPr>
        <p:txBody>
          <a:bodyPr/>
          <a:lstStyle/>
          <a:p>
            <a:fld id="{49D2C18E-91C0-4406-8FEA-21B1A23C96F5}" type="slidenum">
              <a:rPr lang="pt-BR" altLang="en-US"/>
              <a:pPr/>
              <a:t>62</a:t>
            </a:fld>
            <a:endParaRPr lang="pt-BR" altLang="en-US"/>
          </a:p>
        </p:txBody>
      </p:sp>
      <p:sp>
        <p:nvSpPr>
          <p:cNvPr id="147458" name="Rectangle 2">
            <a:extLst>
              <a:ext uri="{FF2B5EF4-FFF2-40B4-BE49-F238E27FC236}">
                <a16:creationId xmlns:a16="http://schemas.microsoft.com/office/drawing/2014/main" id="{BB52AEEF-2B5F-4B9A-899C-E9C8EA546416}"/>
              </a:ext>
            </a:extLst>
          </p:cNvPr>
          <p:cNvSpPr>
            <a:spLocks noGrp="1" noRot="1" noChangeAspect="1" noChangeArrowheads="1" noTextEdit="1"/>
          </p:cNvSpPr>
          <p:nvPr>
            <p:ph type="sldImg"/>
          </p:nvPr>
        </p:nvSpPr>
        <p:spPr>
          <a:ln/>
        </p:spPr>
      </p:sp>
      <p:sp>
        <p:nvSpPr>
          <p:cNvPr id="147459" name="Rectangle 3">
            <a:extLst>
              <a:ext uri="{FF2B5EF4-FFF2-40B4-BE49-F238E27FC236}">
                <a16:creationId xmlns:a16="http://schemas.microsoft.com/office/drawing/2014/main" id="{BDB13539-A4AF-455B-AD65-CE766B5D808E}"/>
              </a:ext>
            </a:extLst>
          </p:cNvPr>
          <p:cNvSpPr>
            <a:spLocks noGrp="1" noChangeArrowheads="1"/>
          </p:cNvSpPr>
          <p:nvPr>
            <p:ph type="body" idx="1"/>
          </p:nvPr>
        </p:nvSpPr>
        <p:spPr/>
        <p:txBody>
          <a:bodyPr/>
          <a:lstStyle/>
          <a:p>
            <a:r>
              <a:rPr lang="en-US" altLang="en-US"/>
              <a:t>Resposta correta: 8</a:t>
            </a:r>
            <a:endParaRPr lang="pt-BR"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6235D65-BC55-4701-85B8-B79992FEEA3D}"/>
              </a:ext>
            </a:extLst>
          </p:cNvPr>
          <p:cNvSpPr>
            <a:spLocks noGrp="1" noChangeArrowheads="1"/>
          </p:cNvSpPr>
          <p:nvPr>
            <p:ph type="sldNum" sz="quarter" idx="5"/>
          </p:nvPr>
        </p:nvSpPr>
        <p:spPr>
          <a:ln/>
        </p:spPr>
        <p:txBody>
          <a:bodyPr/>
          <a:lstStyle/>
          <a:p>
            <a:fld id="{DF980596-4466-479B-9F49-794A2495D014}" type="slidenum">
              <a:rPr lang="pt-BR" altLang="en-US"/>
              <a:pPr/>
              <a:t>63</a:t>
            </a:fld>
            <a:endParaRPr lang="pt-BR" altLang="en-US"/>
          </a:p>
        </p:txBody>
      </p:sp>
      <p:sp>
        <p:nvSpPr>
          <p:cNvPr id="148482" name="Rectangle 2">
            <a:extLst>
              <a:ext uri="{FF2B5EF4-FFF2-40B4-BE49-F238E27FC236}">
                <a16:creationId xmlns:a16="http://schemas.microsoft.com/office/drawing/2014/main" id="{96CF2AC8-E14D-4189-A009-EA95F0A5435D}"/>
              </a:ext>
            </a:extLst>
          </p:cNvPr>
          <p:cNvSpPr>
            <a:spLocks noGrp="1" noRot="1" noChangeAspect="1" noChangeArrowheads="1" noTextEdit="1"/>
          </p:cNvSpPr>
          <p:nvPr>
            <p:ph type="sldImg"/>
          </p:nvPr>
        </p:nvSpPr>
        <p:spPr>
          <a:ln/>
        </p:spPr>
      </p:sp>
      <p:sp>
        <p:nvSpPr>
          <p:cNvPr id="148483" name="Rectangle 3">
            <a:extLst>
              <a:ext uri="{FF2B5EF4-FFF2-40B4-BE49-F238E27FC236}">
                <a16:creationId xmlns:a16="http://schemas.microsoft.com/office/drawing/2014/main" id="{6E2EF41A-21DD-4C3F-9FB8-DC7D953708CB}"/>
              </a:ext>
            </a:extLst>
          </p:cNvPr>
          <p:cNvSpPr>
            <a:spLocks noGrp="1" noChangeArrowheads="1"/>
          </p:cNvSpPr>
          <p:nvPr>
            <p:ph type="body" idx="1"/>
          </p:nvPr>
        </p:nvSpPr>
        <p:spPr/>
        <p:txBody>
          <a:bodyPr/>
          <a:lstStyle/>
          <a:p>
            <a:r>
              <a:rPr lang="pt-BR" altLang="en-US"/>
              <a:t>Neste tópico você analisará mais dois dos sistemas do motor 6090 PowerTech Plus, combustível e admissão/exaustão de ar.</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B1363EF-41D3-4D83-8DAA-B37DA9E38F20}"/>
              </a:ext>
            </a:extLst>
          </p:cNvPr>
          <p:cNvSpPr>
            <a:spLocks noGrp="1" noChangeArrowheads="1"/>
          </p:cNvSpPr>
          <p:nvPr>
            <p:ph type="sldNum" sz="quarter" idx="5"/>
          </p:nvPr>
        </p:nvSpPr>
        <p:spPr>
          <a:ln/>
        </p:spPr>
        <p:txBody>
          <a:bodyPr/>
          <a:lstStyle/>
          <a:p>
            <a:fld id="{201A07DC-6D47-4FDE-B3CD-D1E066D2C4A7}" type="slidenum">
              <a:rPr lang="pt-BR" altLang="en-US"/>
              <a:pPr/>
              <a:t>66</a:t>
            </a:fld>
            <a:endParaRPr lang="pt-BR" altLang="en-US"/>
          </a:p>
        </p:txBody>
      </p:sp>
      <p:sp>
        <p:nvSpPr>
          <p:cNvPr id="149506" name="Rectangle 2">
            <a:extLst>
              <a:ext uri="{FF2B5EF4-FFF2-40B4-BE49-F238E27FC236}">
                <a16:creationId xmlns:a16="http://schemas.microsoft.com/office/drawing/2014/main" id="{4D0A758A-DC02-482D-A173-0F3D6C068861}"/>
              </a:ext>
            </a:extLst>
          </p:cNvPr>
          <p:cNvSpPr>
            <a:spLocks noGrp="1" noRot="1" noChangeAspect="1" noChangeArrowheads="1" noTextEdit="1"/>
          </p:cNvSpPr>
          <p:nvPr>
            <p:ph type="sldImg"/>
          </p:nvPr>
        </p:nvSpPr>
        <p:spPr>
          <a:ln/>
        </p:spPr>
      </p:sp>
      <p:sp>
        <p:nvSpPr>
          <p:cNvPr id="149507" name="Rectangle 3">
            <a:extLst>
              <a:ext uri="{FF2B5EF4-FFF2-40B4-BE49-F238E27FC236}">
                <a16:creationId xmlns:a16="http://schemas.microsoft.com/office/drawing/2014/main" id="{6C8CA355-8056-453D-BED1-5E193FB8C812}"/>
              </a:ext>
            </a:extLst>
          </p:cNvPr>
          <p:cNvSpPr>
            <a:spLocks noGrp="1" noChangeArrowheads="1"/>
          </p:cNvSpPr>
          <p:nvPr>
            <p:ph type="body" idx="1"/>
          </p:nvPr>
        </p:nvSpPr>
        <p:spPr/>
        <p:txBody>
          <a:bodyPr/>
          <a:lstStyle/>
          <a:p>
            <a:r>
              <a:rPr lang="pt-BR" altLang="en-US"/>
              <a:t>Vamos rever o fluxo do sistema de ar. Neste exemplo, o ar limpo é admitido do filtro de ar para o lado do compressor do VGT e sai para o aftercooler ar-ar para ser resfriado.</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50D7CB1-3790-4D78-880C-EB3DCD527412}"/>
              </a:ext>
            </a:extLst>
          </p:cNvPr>
          <p:cNvSpPr>
            <a:spLocks noGrp="1" noChangeArrowheads="1"/>
          </p:cNvSpPr>
          <p:nvPr>
            <p:ph type="sldNum" sz="quarter" idx="5"/>
          </p:nvPr>
        </p:nvSpPr>
        <p:spPr>
          <a:ln/>
        </p:spPr>
        <p:txBody>
          <a:bodyPr/>
          <a:lstStyle/>
          <a:p>
            <a:fld id="{BEB75AD6-AC2F-4565-860D-FCA0437123A7}" type="slidenum">
              <a:rPr lang="pt-BR" altLang="en-US"/>
              <a:pPr/>
              <a:t>69</a:t>
            </a:fld>
            <a:endParaRPr lang="pt-BR" altLang="en-US"/>
          </a:p>
        </p:txBody>
      </p:sp>
      <p:sp>
        <p:nvSpPr>
          <p:cNvPr id="150530" name="Rectangle 2">
            <a:extLst>
              <a:ext uri="{FF2B5EF4-FFF2-40B4-BE49-F238E27FC236}">
                <a16:creationId xmlns:a16="http://schemas.microsoft.com/office/drawing/2014/main" id="{66186395-21D9-40B8-A51A-44CD575B6FC4}"/>
              </a:ext>
            </a:extLst>
          </p:cNvPr>
          <p:cNvSpPr>
            <a:spLocks noGrp="1" noRot="1" noChangeAspect="1" noChangeArrowheads="1" noTextEdit="1"/>
          </p:cNvSpPr>
          <p:nvPr>
            <p:ph type="sldImg"/>
          </p:nvPr>
        </p:nvSpPr>
        <p:spPr>
          <a:ln/>
        </p:spPr>
      </p:sp>
      <p:sp>
        <p:nvSpPr>
          <p:cNvPr id="150531" name="Rectangle 3">
            <a:extLst>
              <a:ext uri="{FF2B5EF4-FFF2-40B4-BE49-F238E27FC236}">
                <a16:creationId xmlns:a16="http://schemas.microsoft.com/office/drawing/2014/main" id="{FCB6B03E-4F8B-42BF-9E34-70849D67E963}"/>
              </a:ext>
            </a:extLst>
          </p:cNvPr>
          <p:cNvSpPr>
            <a:spLocks noGrp="1" noChangeArrowheads="1"/>
          </p:cNvSpPr>
          <p:nvPr>
            <p:ph type="body" idx="1"/>
          </p:nvPr>
        </p:nvSpPr>
        <p:spPr/>
        <p:txBody>
          <a:bodyPr/>
          <a:lstStyle/>
          <a:p>
            <a:r>
              <a:rPr lang="pt-BR" altLang="en-US"/>
              <a:t>Daí o ar resfriado vai ao coletor de entrada, pelo misturador do EGR, e passa pelo coletor de admissão para ser forçado para dentro dos 6 cilindros. Ao passar pelos cilindros do motor, os gases de exaustão são expelidos do motor via coletor de exaustão.</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24D75E5-4D8F-4D99-8FAA-CD633B6F5B12}"/>
              </a:ext>
            </a:extLst>
          </p:cNvPr>
          <p:cNvSpPr>
            <a:spLocks noGrp="1" noChangeArrowheads="1"/>
          </p:cNvSpPr>
          <p:nvPr>
            <p:ph type="sldNum" sz="quarter" idx="5"/>
          </p:nvPr>
        </p:nvSpPr>
        <p:spPr>
          <a:ln/>
        </p:spPr>
        <p:txBody>
          <a:bodyPr/>
          <a:lstStyle/>
          <a:p>
            <a:fld id="{47C302C4-51B5-4EE3-A52C-5E77C45D6156}" type="slidenum">
              <a:rPr lang="pt-BR" altLang="en-US"/>
              <a:pPr/>
              <a:t>73</a:t>
            </a:fld>
            <a:endParaRPr lang="pt-BR" altLang="en-US"/>
          </a:p>
        </p:txBody>
      </p:sp>
      <p:sp>
        <p:nvSpPr>
          <p:cNvPr id="151554" name="Rectangle 2">
            <a:extLst>
              <a:ext uri="{FF2B5EF4-FFF2-40B4-BE49-F238E27FC236}">
                <a16:creationId xmlns:a16="http://schemas.microsoft.com/office/drawing/2014/main" id="{EA07AB64-412D-45C2-87D7-980A435E2C09}"/>
              </a:ext>
            </a:extLst>
          </p:cNvPr>
          <p:cNvSpPr>
            <a:spLocks noGrp="1" noRot="1" noChangeAspect="1" noChangeArrowheads="1" noTextEdit="1"/>
          </p:cNvSpPr>
          <p:nvPr>
            <p:ph type="sldImg"/>
          </p:nvPr>
        </p:nvSpPr>
        <p:spPr>
          <a:ln/>
        </p:spPr>
      </p:sp>
      <p:sp>
        <p:nvSpPr>
          <p:cNvPr id="151555" name="Rectangle 3">
            <a:extLst>
              <a:ext uri="{FF2B5EF4-FFF2-40B4-BE49-F238E27FC236}">
                <a16:creationId xmlns:a16="http://schemas.microsoft.com/office/drawing/2014/main" id="{27CFA495-BAEA-4C99-A650-7BA2B2C3FB8E}"/>
              </a:ext>
            </a:extLst>
          </p:cNvPr>
          <p:cNvSpPr>
            <a:spLocks noGrp="1" noChangeArrowheads="1"/>
          </p:cNvSpPr>
          <p:nvPr>
            <p:ph type="body" idx="1"/>
          </p:nvPr>
        </p:nvSpPr>
        <p:spPr/>
        <p:txBody>
          <a:bodyPr/>
          <a:lstStyle/>
          <a:p>
            <a:r>
              <a:rPr lang="pt-BR" altLang="en-US"/>
              <a:t>Os gases de exaustão são forçados para o lado de exaustão do VGT, que aciona o lado do compressor do turbo. Os gases de exaustão são forçados do turbocompressor para o silencioso, até que a ECU determine a necessidade do EGR refrigerado com base na demanda do operador, na carga e velocidade do motor, nas temperaturas e pressões da entrada e exaustão de ar. O sistema EGR só é utilizado quando a ECU determina sua necessidade. Quando o sistema EGR refrigerado está em operação, os gases de exaustão são enviados ao refrigerador do EGR para serem resfriados de aproximadamente 600° C para cerca de 200° C. A seguir, os gases são forçados pela válvula EGR aberta, para o coletor de admissão, para serem misturados com ar fresco e enviados aos cilindros. Quando os gases do EGR refrigerado são misturados com o ar da entrada, 10 a 12% do volume total do ar enviado aos cilindros para combustão é gás do EGR resfriado.</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4078230-B50B-4D57-9FEA-1A9D036849DC}"/>
              </a:ext>
            </a:extLst>
          </p:cNvPr>
          <p:cNvSpPr>
            <a:spLocks noGrp="1" noChangeArrowheads="1"/>
          </p:cNvSpPr>
          <p:nvPr>
            <p:ph type="sldNum" sz="quarter" idx="5"/>
          </p:nvPr>
        </p:nvSpPr>
        <p:spPr>
          <a:ln/>
        </p:spPr>
        <p:txBody>
          <a:bodyPr/>
          <a:lstStyle/>
          <a:p>
            <a:fld id="{B45AB4E6-795F-4D12-BBE3-57C8C8D26843}" type="slidenum">
              <a:rPr lang="pt-BR" altLang="en-US"/>
              <a:pPr/>
              <a:t>75</a:t>
            </a:fld>
            <a:endParaRPr lang="pt-BR" altLang="en-US"/>
          </a:p>
        </p:txBody>
      </p:sp>
      <p:sp>
        <p:nvSpPr>
          <p:cNvPr id="152578" name="Rectangle 2">
            <a:extLst>
              <a:ext uri="{FF2B5EF4-FFF2-40B4-BE49-F238E27FC236}">
                <a16:creationId xmlns:a16="http://schemas.microsoft.com/office/drawing/2014/main" id="{C0E534E2-0F5D-4B20-A684-AEC6B05F9AFD}"/>
              </a:ext>
            </a:extLst>
          </p:cNvPr>
          <p:cNvSpPr>
            <a:spLocks noGrp="1" noRot="1" noChangeAspect="1" noChangeArrowheads="1" noTextEdit="1"/>
          </p:cNvSpPr>
          <p:nvPr>
            <p:ph type="sldImg"/>
          </p:nvPr>
        </p:nvSpPr>
        <p:spPr>
          <a:ln/>
        </p:spPr>
      </p:sp>
      <p:sp>
        <p:nvSpPr>
          <p:cNvPr id="152579" name="Rectangle 3">
            <a:extLst>
              <a:ext uri="{FF2B5EF4-FFF2-40B4-BE49-F238E27FC236}">
                <a16:creationId xmlns:a16="http://schemas.microsoft.com/office/drawing/2014/main" id="{FAA27210-BC99-459E-91AA-CA5FB90A3319}"/>
              </a:ext>
            </a:extLst>
          </p:cNvPr>
          <p:cNvSpPr>
            <a:spLocks noGrp="1" noChangeArrowheads="1"/>
          </p:cNvSpPr>
          <p:nvPr>
            <p:ph type="body" idx="1"/>
          </p:nvPr>
        </p:nvSpPr>
        <p:spPr/>
        <p:txBody>
          <a:bodyPr/>
          <a:lstStyle/>
          <a:p>
            <a:r>
              <a:rPr lang="pt-BR" altLang="en-US"/>
              <a:t>Após o motor alcançar a temperatura de operação e a carga ser aplicada ao motor, a ECU emite um sinal analógico à válvula do EGR para iniciar a operação. Isso permite misturar os gases de exaustão com o ar frio, carregado, no misturador horizontal de ar e carga de EGR, antes de entrar no coletor de admissão para a combustão. O grau de abertura da válvula do EGR dependerá das condições de operação. O misturador de ar e carga do EGR usa uma ação ciclônica para misturar o ar fresco com o EGR. Vejamos melhor como a válvula do EGR opera.</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D8D7A72-3275-448B-9F39-47B7EBCD9B1A}"/>
              </a:ext>
            </a:extLst>
          </p:cNvPr>
          <p:cNvSpPr>
            <a:spLocks noGrp="1" noChangeArrowheads="1"/>
          </p:cNvSpPr>
          <p:nvPr>
            <p:ph type="sldNum" sz="quarter" idx="5"/>
          </p:nvPr>
        </p:nvSpPr>
        <p:spPr>
          <a:ln/>
        </p:spPr>
        <p:txBody>
          <a:bodyPr/>
          <a:lstStyle/>
          <a:p>
            <a:fld id="{A2F07FCB-FE14-44BC-9CC2-86AEFE7BCF5E}" type="slidenum">
              <a:rPr lang="pt-BR" altLang="en-US"/>
              <a:pPr/>
              <a:t>77</a:t>
            </a:fld>
            <a:endParaRPr lang="pt-BR" altLang="en-US"/>
          </a:p>
        </p:txBody>
      </p:sp>
      <p:sp>
        <p:nvSpPr>
          <p:cNvPr id="153602" name="Rectangle 2">
            <a:extLst>
              <a:ext uri="{FF2B5EF4-FFF2-40B4-BE49-F238E27FC236}">
                <a16:creationId xmlns:a16="http://schemas.microsoft.com/office/drawing/2014/main" id="{443ACD09-91D3-4AB8-91C9-88000A83DB80}"/>
              </a:ext>
            </a:extLst>
          </p:cNvPr>
          <p:cNvSpPr>
            <a:spLocks noGrp="1" noRot="1" noChangeAspect="1" noChangeArrowheads="1" noTextEdit="1"/>
          </p:cNvSpPr>
          <p:nvPr>
            <p:ph type="sldImg"/>
          </p:nvPr>
        </p:nvSpPr>
        <p:spPr>
          <a:ln/>
        </p:spPr>
      </p:sp>
      <p:sp>
        <p:nvSpPr>
          <p:cNvPr id="153603" name="Rectangle 3">
            <a:extLst>
              <a:ext uri="{FF2B5EF4-FFF2-40B4-BE49-F238E27FC236}">
                <a16:creationId xmlns:a16="http://schemas.microsoft.com/office/drawing/2014/main" id="{25D763D6-6B72-4701-B2F5-B22416C6788E}"/>
              </a:ext>
            </a:extLst>
          </p:cNvPr>
          <p:cNvSpPr>
            <a:spLocks noGrp="1" noChangeArrowheads="1"/>
          </p:cNvSpPr>
          <p:nvPr>
            <p:ph type="body" idx="1"/>
          </p:nvPr>
        </p:nvSpPr>
        <p:spPr/>
        <p:txBody>
          <a:bodyPr/>
          <a:lstStyle/>
          <a:p>
            <a:r>
              <a:rPr lang="pt-BR" altLang="en-US"/>
              <a:t>A válvula do EGR do 6090 passa por um ciclo de limpeza ao ligar o motor, antes da ignição, e durante modos de operação do motor quando o sistema EGR refrigerado não é utilizado. Durante o ciclo de limpeza, o eixo é ativado, para cima e para baixo, diversas vezes, para eliminar o acúmulo de carbono. A Válvula do EGR comunica-se com a ECU por meio de um sensor interno de retorno de posição que monitora a movimentação do eixo. A válvula do EGR tem 2 cabeçotes e um eixo fabricados com metal Inconel, para maior durabilidade. O ar do EGR passa pelas 2 válvulas abertas a caminho do misturador dentro do coletor de admissão. As válvulas são fechadas quando o ar do EGR não é necessário. Vejamos outros componentes específicos do sistema de ar.</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4BD24CB-912F-4577-81A1-FAA952471CDA}"/>
              </a:ext>
            </a:extLst>
          </p:cNvPr>
          <p:cNvSpPr>
            <a:spLocks noGrp="1" noChangeArrowheads="1"/>
          </p:cNvSpPr>
          <p:nvPr>
            <p:ph type="sldNum" sz="quarter" idx="5"/>
          </p:nvPr>
        </p:nvSpPr>
        <p:spPr>
          <a:ln/>
        </p:spPr>
        <p:txBody>
          <a:bodyPr/>
          <a:lstStyle/>
          <a:p>
            <a:fld id="{ECFAA587-C437-41E9-A24B-23A555664FAE}" type="slidenum">
              <a:rPr lang="pt-BR" altLang="en-US"/>
              <a:pPr/>
              <a:t>78</a:t>
            </a:fld>
            <a:endParaRPr lang="pt-BR" altLang="en-US"/>
          </a:p>
        </p:txBody>
      </p:sp>
      <p:sp>
        <p:nvSpPr>
          <p:cNvPr id="154626" name="Rectangle 2">
            <a:extLst>
              <a:ext uri="{FF2B5EF4-FFF2-40B4-BE49-F238E27FC236}">
                <a16:creationId xmlns:a16="http://schemas.microsoft.com/office/drawing/2014/main" id="{A47045A3-114E-42EA-97A9-C644DF07F4B6}"/>
              </a:ext>
            </a:extLst>
          </p:cNvPr>
          <p:cNvSpPr>
            <a:spLocks noGrp="1" noRot="1" noChangeAspect="1" noChangeArrowheads="1" noTextEdit="1"/>
          </p:cNvSpPr>
          <p:nvPr>
            <p:ph type="sldImg"/>
          </p:nvPr>
        </p:nvSpPr>
        <p:spPr>
          <a:ln/>
        </p:spPr>
      </p:sp>
      <p:sp>
        <p:nvSpPr>
          <p:cNvPr id="154627" name="Rectangle 3">
            <a:extLst>
              <a:ext uri="{FF2B5EF4-FFF2-40B4-BE49-F238E27FC236}">
                <a16:creationId xmlns:a16="http://schemas.microsoft.com/office/drawing/2014/main" id="{DD112B3C-AE52-4CA3-8C04-7442D96DDE9C}"/>
              </a:ext>
            </a:extLst>
          </p:cNvPr>
          <p:cNvSpPr>
            <a:spLocks noGrp="1" noChangeArrowheads="1"/>
          </p:cNvSpPr>
          <p:nvPr>
            <p:ph type="body" idx="1"/>
          </p:nvPr>
        </p:nvSpPr>
        <p:spPr/>
        <p:txBody>
          <a:bodyPr/>
          <a:lstStyle/>
          <a:p>
            <a:r>
              <a:rPr lang="pt-BR" altLang="en-US"/>
              <a:t>Vejamos o Turbocompressor com Geometria Variável (VGT). O VGT é importante para o desempenho e as estratégias de emissão do 9,0L e tem palhetas ajustáveis localizadas nos pinos no diâmetro exterior da roda da turbina.Vejamos melhor como o VGT opera.</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49E5E80-C951-4294-809E-EDED249F54F2}"/>
              </a:ext>
            </a:extLst>
          </p:cNvPr>
          <p:cNvSpPr>
            <a:spLocks noGrp="1" noChangeArrowheads="1"/>
          </p:cNvSpPr>
          <p:nvPr>
            <p:ph type="sldNum" sz="quarter" idx="5"/>
          </p:nvPr>
        </p:nvSpPr>
        <p:spPr>
          <a:ln/>
        </p:spPr>
        <p:txBody>
          <a:bodyPr/>
          <a:lstStyle/>
          <a:p>
            <a:fld id="{EDBFF11B-1C0D-4D6A-B4B0-5F7684C750AF}" type="slidenum">
              <a:rPr lang="pt-BR" altLang="en-US"/>
              <a:pPr/>
              <a:t>5</a:t>
            </a:fld>
            <a:endParaRPr lang="pt-BR" altLang="en-US"/>
          </a:p>
        </p:txBody>
      </p:sp>
      <p:sp>
        <p:nvSpPr>
          <p:cNvPr id="12290" name="Rectangle 2">
            <a:extLst>
              <a:ext uri="{FF2B5EF4-FFF2-40B4-BE49-F238E27FC236}">
                <a16:creationId xmlns:a16="http://schemas.microsoft.com/office/drawing/2014/main" id="{F3D3457C-BFDA-4C7B-809A-C73D09956D90}"/>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BA978F7E-9132-446C-BC1A-F90DED4F9F8F}"/>
              </a:ext>
            </a:extLst>
          </p:cNvPr>
          <p:cNvSpPr>
            <a:spLocks noGrp="1" noChangeArrowheads="1"/>
          </p:cNvSpPr>
          <p:nvPr>
            <p:ph type="body" idx="1"/>
          </p:nvPr>
        </p:nvSpPr>
        <p:spPr/>
        <p:txBody>
          <a:bodyPr/>
          <a:lstStyle/>
          <a:p>
            <a:r>
              <a:rPr lang="pt-BR" altLang="en-US"/>
              <a:t>Os motores 6090 PowerTech Plus atendem às normas de Classe 3/Etapa III A definidas pela EPA e pela União Européia. Esses motores também atendem ao California Air Resources Board (CARB). A John Deere atende a rígidos padrões de qualidade auto-impostos muito antes disso ser obrigatório pelo governo federal. A promessa “Limpeza a qualquer custo” da John Deere Power Systems significa que embora mantendo rígidos padrões de emissão, nossos motores também atendem ou excedem as demandas de nossos clientes de desempenho geral do motor.</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5E3A7D0-350F-4E40-981D-551C927054DA}"/>
              </a:ext>
            </a:extLst>
          </p:cNvPr>
          <p:cNvSpPr>
            <a:spLocks noGrp="1" noChangeArrowheads="1"/>
          </p:cNvSpPr>
          <p:nvPr>
            <p:ph type="sldNum" sz="quarter" idx="5"/>
          </p:nvPr>
        </p:nvSpPr>
        <p:spPr>
          <a:ln/>
        </p:spPr>
        <p:txBody>
          <a:bodyPr/>
          <a:lstStyle/>
          <a:p>
            <a:fld id="{D23E9F96-606C-4C9A-BB99-1BDC9F2EA741}" type="slidenum">
              <a:rPr lang="pt-BR" altLang="en-US"/>
              <a:pPr/>
              <a:t>79</a:t>
            </a:fld>
            <a:endParaRPr lang="pt-BR" altLang="en-US"/>
          </a:p>
        </p:txBody>
      </p:sp>
      <p:sp>
        <p:nvSpPr>
          <p:cNvPr id="155650" name="Rectangle 2">
            <a:extLst>
              <a:ext uri="{FF2B5EF4-FFF2-40B4-BE49-F238E27FC236}">
                <a16:creationId xmlns:a16="http://schemas.microsoft.com/office/drawing/2014/main" id="{2D90AF9D-49A6-43BD-9BA1-198C859836D1}"/>
              </a:ext>
            </a:extLst>
          </p:cNvPr>
          <p:cNvSpPr>
            <a:spLocks noGrp="1" noRot="1" noChangeAspect="1" noChangeArrowheads="1" noTextEdit="1"/>
          </p:cNvSpPr>
          <p:nvPr>
            <p:ph type="sldImg"/>
          </p:nvPr>
        </p:nvSpPr>
        <p:spPr>
          <a:ln/>
        </p:spPr>
      </p:sp>
      <p:sp>
        <p:nvSpPr>
          <p:cNvPr id="155651" name="Rectangle 3">
            <a:extLst>
              <a:ext uri="{FF2B5EF4-FFF2-40B4-BE49-F238E27FC236}">
                <a16:creationId xmlns:a16="http://schemas.microsoft.com/office/drawing/2014/main" id="{A54D749E-DAAB-4121-B0E9-D52580B63703}"/>
              </a:ext>
            </a:extLst>
          </p:cNvPr>
          <p:cNvSpPr>
            <a:spLocks noGrp="1" noChangeArrowheads="1"/>
          </p:cNvSpPr>
          <p:nvPr>
            <p:ph type="body" idx="1"/>
          </p:nvPr>
        </p:nvSpPr>
        <p:spPr/>
        <p:txBody>
          <a:bodyPr/>
          <a:lstStyle/>
          <a:p>
            <a:r>
              <a:rPr lang="pt-BR" altLang="en-US"/>
              <a:t>O atuador refrigerado a água é parte do conjunto do VGT. O atuador é resfriado pelo refrigerante do motor, bombeado do coletor de refrigeração do motor para o atuador, e que volta à sede do termostato. A ECU controla o atuador eletrônico para ajustar as palhetas dentro do turbocompressor para garantir as pressões corretas de exaustão para a quantidade correta de mistura de ar fresco e do EGR, e para controlar o turbo auxiliar. O atuador opera por meio de um ciclo de aprendizado adaptativo quando é ativado pela primeira vez. Ou seja, a ECU lê desde a posição totalmente fechada do braço do atuador, até a totalmente aberta. Logo, o atuador não deve ser conectado eletronicamente até ser completamente instalado no motor, para evitar leituras falsas durante o ciclo de aprendizado. Agora vejamos como operam as palhetas do turbocompressor com geometria variável.</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C0FF106-DF4F-489D-BFA5-3A95A0FB5E8D}"/>
              </a:ext>
            </a:extLst>
          </p:cNvPr>
          <p:cNvSpPr>
            <a:spLocks noGrp="1" noChangeArrowheads="1"/>
          </p:cNvSpPr>
          <p:nvPr>
            <p:ph type="sldNum" sz="quarter" idx="5"/>
          </p:nvPr>
        </p:nvSpPr>
        <p:spPr>
          <a:ln/>
        </p:spPr>
        <p:txBody>
          <a:bodyPr/>
          <a:lstStyle/>
          <a:p>
            <a:fld id="{9CFA54E6-D75C-4B11-8434-EC6720BB850A}" type="slidenum">
              <a:rPr lang="pt-BR" altLang="en-US"/>
              <a:pPr/>
              <a:t>80</a:t>
            </a:fld>
            <a:endParaRPr lang="pt-BR" altLang="en-US"/>
          </a:p>
        </p:txBody>
      </p:sp>
      <p:sp>
        <p:nvSpPr>
          <p:cNvPr id="156674" name="Rectangle 2">
            <a:extLst>
              <a:ext uri="{FF2B5EF4-FFF2-40B4-BE49-F238E27FC236}">
                <a16:creationId xmlns:a16="http://schemas.microsoft.com/office/drawing/2014/main" id="{B55A9CE0-EDAA-41DF-924E-D15E9342DE6F}"/>
              </a:ext>
            </a:extLst>
          </p:cNvPr>
          <p:cNvSpPr>
            <a:spLocks noGrp="1" noRot="1" noChangeAspect="1" noChangeArrowheads="1" noTextEdit="1"/>
          </p:cNvSpPr>
          <p:nvPr>
            <p:ph type="sldImg"/>
          </p:nvPr>
        </p:nvSpPr>
        <p:spPr>
          <a:ln/>
        </p:spPr>
      </p:sp>
      <p:sp>
        <p:nvSpPr>
          <p:cNvPr id="156675" name="Rectangle 3">
            <a:extLst>
              <a:ext uri="{FF2B5EF4-FFF2-40B4-BE49-F238E27FC236}">
                <a16:creationId xmlns:a16="http://schemas.microsoft.com/office/drawing/2014/main" id="{DFD1C5AB-EF3F-4A16-B529-F6C8CE1C9E69}"/>
              </a:ext>
            </a:extLst>
          </p:cNvPr>
          <p:cNvSpPr>
            <a:spLocks noGrp="1" noChangeArrowheads="1"/>
          </p:cNvSpPr>
          <p:nvPr>
            <p:ph type="body" idx="1"/>
          </p:nvPr>
        </p:nvSpPr>
        <p:spPr/>
        <p:txBody>
          <a:bodyPr/>
          <a:lstStyle/>
          <a:p>
            <a:r>
              <a:rPr lang="pt-BR" altLang="en-US"/>
              <a:t>O conjunto de palhetas à esquerda está com as palheta na posição aberta. Esta é a posição das palhetas do VGT nas condições de partida e carga leve. As palhetas no lado direito estão quase totalmente fechadas. As palhetas abrem e fecham para direcionar os gases de exaustão para as lâminas estáticas da roda da turbina, para aumentar ou reduzir o turbo auxiliar, e para prover suficiente pressão de exaustão de retorno para enviar os gases de exaustão pelo coletor do EGR. É importante lembrar que as palhetas nunca fecham completamente, mas ficam bem próximas em condições de alta carga.</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FFBB98B-941A-4092-9EB1-C9D052EB58E6}"/>
              </a:ext>
            </a:extLst>
          </p:cNvPr>
          <p:cNvSpPr>
            <a:spLocks noGrp="1" noChangeArrowheads="1"/>
          </p:cNvSpPr>
          <p:nvPr>
            <p:ph type="sldNum" sz="quarter" idx="5"/>
          </p:nvPr>
        </p:nvSpPr>
        <p:spPr>
          <a:ln/>
        </p:spPr>
        <p:txBody>
          <a:bodyPr/>
          <a:lstStyle/>
          <a:p>
            <a:fld id="{5B1D7E11-E959-49F6-85D7-F4EC989C662D}" type="slidenum">
              <a:rPr lang="pt-BR" altLang="en-US"/>
              <a:pPr/>
              <a:t>81</a:t>
            </a:fld>
            <a:endParaRPr lang="pt-BR" altLang="en-US"/>
          </a:p>
        </p:txBody>
      </p:sp>
      <p:sp>
        <p:nvSpPr>
          <p:cNvPr id="157698" name="Rectangle 2">
            <a:extLst>
              <a:ext uri="{FF2B5EF4-FFF2-40B4-BE49-F238E27FC236}">
                <a16:creationId xmlns:a16="http://schemas.microsoft.com/office/drawing/2014/main" id="{F48722B7-6F60-4187-B8E9-05C5D0036A7D}"/>
              </a:ext>
            </a:extLst>
          </p:cNvPr>
          <p:cNvSpPr>
            <a:spLocks noGrp="1" noRot="1" noChangeAspect="1" noChangeArrowheads="1" noTextEdit="1"/>
          </p:cNvSpPr>
          <p:nvPr>
            <p:ph type="sldImg"/>
          </p:nvPr>
        </p:nvSpPr>
        <p:spPr>
          <a:ln/>
        </p:spPr>
      </p:sp>
      <p:sp>
        <p:nvSpPr>
          <p:cNvPr id="157699" name="Rectangle 3">
            <a:extLst>
              <a:ext uri="{FF2B5EF4-FFF2-40B4-BE49-F238E27FC236}">
                <a16:creationId xmlns:a16="http://schemas.microsoft.com/office/drawing/2014/main" id="{3CD61361-EE52-47CF-A2A4-EE702B3CB3A4}"/>
              </a:ext>
            </a:extLst>
          </p:cNvPr>
          <p:cNvSpPr>
            <a:spLocks noGrp="1" noChangeArrowheads="1"/>
          </p:cNvSpPr>
          <p:nvPr>
            <p:ph type="body" idx="1"/>
          </p:nvPr>
        </p:nvSpPr>
        <p:spPr/>
        <p:txBody>
          <a:bodyPr/>
          <a:lstStyle/>
          <a:p>
            <a:r>
              <a:rPr lang="pt-BR" altLang="en-US"/>
              <a:t>O resfriador do ar de carga do 6090 PowerTech Plus aumenta a densidade do ar na câmara de combustão. A restrição da pressão máxima no refrigerador do ar de carga aumentou 23% para a Classe 3/Etapa III A, o que permitiu à John Deere reduzir o tamanho do refrigerador do ar de carga em 10%. Agora vejamos alguns componentes mecânicos do sistema de ar.</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5F36218-49D9-4CDD-91DA-F613EB90E411}"/>
              </a:ext>
            </a:extLst>
          </p:cNvPr>
          <p:cNvSpPr>
            <a:spLocks noGrp="1" noChangeArrowheads="1"/>
          </p:cNvSpPr>
          <p:nvPr>
            <p:ph type="sldNum" sz="quarter" idx="5"/>
          </p:nvPr>
        </p:nvSpPr>
        <p:spPr>
          <a:ln/>
        </p:spPr>
        <p:txBody>
          <a:bodyPr/>
          <a:lstStyle/>
          <a:p>
            <a:fld id="{CCA59C99-F480-421D-A383-E82B5FE7C1CC}" type="slidenum">
              <a:rPr lang="pt-BR" altLang="en-US"/>
              <a:pPr/>
              <a:t>82</a:t>
            </a:fld>
            <a:endParaRPr lang="pt-BR" altLang="en-US"/>
          </a:p>
        </p:txBody>
      </p:sp>
      <p:sp>
        <p:nvSpPr>
          <p:cNvPr id="158722" name="Rectangle 2">
            <a:extLst>
              <a:ext uri="{FF2B5EF4-FFF2-40B4-BE49-F238E27FC236}">
                <a16:creationId xmlns:a16="http://schemas.microsoft.com/office/drawing/2014/main" id="{6999CF9A-1188-4856-AA69-A43CF3C3D529}"/>
              </a:ext>
            </a:extLst>
          </p:cNvPr>
          <p:cNvSpPr>
            <a:spLocks noGrp="1" noRot="1" noChangeAspect="1" noChangeArrowheads="1" noTextEdit="1"/>
          </p:cNvSpPr>
          <p:nvPr>
            <p:ph type="sldImg"/>
          </p:nvPr>
        </p:nvSpPr>
        <p:spPr>
          <a:ln/>
        </p:spPr>
      </p:sp>
      <p:sp>
        <p:nvSpPr>
          <p:cNvPr id="158723" name="Rectangle 3">
            <a:extLst>
              <a:ext uri="{FF2B5EF4-FFF2-40B4-BE49-F238E27FC236}">
                <a16:creationId xmlns:a16="http://schemas.microsoft.com/office/drawing/2014/main" id="{08AD1C0D-B196-496F-98B0-1EFDAB191FDD}"/>
              </a:ext>
            </a:extLst>
          </p:cNvPr>
          <p:cNvSpPr>
            <a:spLocks noGrp="1" noChangeArrowheads="1"/>
          </p:cNvSpPr>
          <p:nvPr>
            <p:ph type="body" idx="1"/>
          </p:nvPr>
        </p:nvSpPr>
        <p:spPr/>
        <p:txBody>
          <a:bodyPr/>
          <a:lstStyle/>
          <a:p>
            <a:r>
              <a:rPr lang="pt-BR" altLang="en-US"/>
              <a:t>No 6090 os seguidores do comando de válvulas do rolete cuidam do esforço do comando de válvulas e permitem um controle mais preciso da operação das válvulas ao seguirem mais precisamente o perfil do comando. Os seguidores do comando de válvulas do rolete são equipados com um presilha de dupla finalidade que serve como dispositivo anti-rotação e ajuda a reter o seguidor do comando antes da instalação do comando de válvulas. É necessária a ferramenta de alinhamento JDG 1962 para a instalação correta dos seguidores do comando de válvulas.Agora veremos o cabeçote de 4 válvulas do 6090.</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1E41D8B-97A4-42CD-9D26-0097E3C04870}"/>
              </a:ext>
            </a:extLst>
          </p:cNvPr>
          <p:cNvSpPr>
            <a:spLocks noGrp="1" noChangeArrowheads="1"/>
          </p:cNvSpPr>
          <p:nvPr>
            <p:ph type="sldNum" sz="quarter" idx="5"/>
          </p:nvPr>
        </p:nvSpPr>
        <p:spPr>
          <a:ln/>
        </p:spPr>
        <p:txBody>
          <a:bodyPr/>
          <a:lstStyle/>
          <a:p>
            <a:fld id="{4183FE16-25AD-4FF2-9C97-117CDB231426}" type="slidenum">
              <a:rPr lang="pt-BR" altLang="en-US"/>
              <a:pPr/>
              <a:t>85</a:t>
            </a:fld>
            <a:endParaRPr lang="pt-BR" altLang="en-US"/>
          </a:p>
        </p:txBody>
      </p:sp>
      <p:sp>
        <p:nvSpPr>
          <p:cNvPr id="159746" name="Rectangle 2">
            <a:extLst>
              <a:ext uri="{FF2B5EF4-FFF2-40B4-BE49-F238E27FC236}">
                <a16:creationId xmlns:a16="http://schemas.microsoft.com/office/drawing/2014/main" id="{09EE590B-3D4A-4296-ADD4-F8269249D6FA}"/>
              </a:ext>
            </a:extLst>
          </p:cNvPr>
          <p:cNvSpPr>
            <a:spLocks noGrp="1" noRot="1" noChangeAspect="1" noChangeArrowheads="1" noTextEdit="1"/>
          </p:cNvSpPr>
          <p:nvPr>
            <p:ph type="sldImg"/>
          </p:nvPr>
        </p:nvSpPr>
        <p:spPr>
          <a:ln/>
        </p:spPr>
      </p:sp>
      <p:sp>
        <p:nvSpPr>
          <p:cNvPr id="159747" name="Rectangle 3">
            <a:extLst>
              <a:ext uri="{FF2B5EF4-FFF2-40B4-BE49-F238E27FC236}">
                <a16:creationId xmlns:a16="http://schemas.microsoft.com/office/drawing/2014/main" id="{DE315FCF-0562-4FF7-A8EB-88EEAC20626B}"/>
              </a:ext>
            </a:extLst>
          </p:cNvPr>
          <p:cNvSpPr>
            <a:spLocks noGrp="1" noChangeArrowheads="1"/>
          </p:cNvSpPr>
          <p:nvPr>
            <p:ph type="body" idx="1"/>
          </p:nvPr>
        </p:nvSpPr>
        <p:spPr/>
        <p:txBody>
          <a:bodyPr/>
          <a:lstStyle/>
          <a:p>
            <a:r>
              <a:rPr lang="pt-BR" altLang="en-US"/>
              <a:t>O design de 4 válvulas por cilindro, 2 de admissão e 2 de exaustão, ajuda o 6090 na admissão de ar e exaustão de gases da forma mais eficiente possível. Como há 4 válvulas por cilindro, isso também afeta o procedimento de ajuste das válvulas quando comparado a um cabeçote de 2 válvulas. O ajuste de folga das válvulas é realizado colocando um calibre apalpador adequado entre a ponte e o balancim da válvula, como mostra o exemplo. As válvulas de admissão são ajustadas entre 0,005 pol e 0,009 pol (0,13mm e 0,23mm), e as válvulas de exaustão são ajustadas entre 0,023 pol e 0,027 pol  (0,58mm e 0,69mm). Ao girar o parafuso de ajuste da válvula nos motores 6090 PowerTech Plus, use uma chave Allen 5/32 polegadas especial, com alça em T, em conjunto com uma chave de caixa de 17mm. Vejamos outra característica do conjunto do braço do balancim do 6090.</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856522C-1009-4307-BB03-185B7550816B}"/>
              </a:ext>
            </a:extLst>
          </p:cNvPr>
          <p:cNvSpPr>
            <a:spLocks noGrp="1" noChangeArrowheads="1"/>
          </p:cNvSpPr>
          <p:nvPr>
            <p:ph type="sldNum" sz="quarter" idx="5"/>
          </p:nvPr>
        </p:nvSpPr>
        <p:spPr>
          <a:ln/>
        </p:spPr>
        <p:txBody>
          <a:bodyPr/>
          <a:lstStyle/>
          <a:p>
            <a:fld id="{F31B6928-9C0A-4C35-8DBB-8E46C39FFC9B}" type="slidenum">
              <a:rPr lang="pt-BR" altLang="en-US"/>
              <a:pPr/>
              <a:t>88</a:t>
            </a:fld>
            <a:endParaRPr lang="pt-BR" altLang="en-US"/>
          </a:p>
        </p:txBody>
      </p:sp>
      <p:sp>
        <p:nvSpPr>
          <p:cNvPr id="160770" name="Rectangle 2">
            <a:extLst>
              <a:ext uri="{FF2B5EF4-FFF2-40B4-BE49-F238E27FC236}">
                <a16:creationId xmlns:a16="http://schemas.microsoft.com/office/drawing/2014/main" id="{93074473-89F1-41A6-9A11-C4861D91F389}"/>
              </a:ext>
            </a:extLst>
          </p:cNvPr>
          <p:cNvSpPr>
            <a:spLocks noGrp="1" noRot="1" noChangeAspect="1" noChangeArrowheads="1" noTextEdit="1"/>
          </p:cNvSpPr>
          <p:nvPr>
            <p:ph type="sldImg"/>
          </p:nvPr>
        </p:nvSpPr>
        <p:spPr>
          <a:ln/>
        </p:spPr>
      </p:sp>
      <p:sp>
        <p:nvSpPr>
          <p:cNvPr id="160771" name="Rectangle 3">
            <a:extLst>
              <a:ext uri="{FF2B5EF4-FFF2-40B4-BE49-F238E27FC236}">
                <a16:creationId xmlns:a16="http://schemas.microsoft.com/office/drawing/2014/main" id="{014292FD-313A-4F59-9A98-1B7B54D68FA8}"/>
              </a:ext>
            </a:extLst>
          </p:cNvPr>
          <p:cNvSpPr>
            <a:spLocks noGrp="1" noChangeArrowheads="1"/>
          </p:cNvSpPr>
          <p:nvPr>
            <p:ph type="body" idx="1"/>
          </p:nvPr>
        </p:nvSpPr>
        <p:spPr/>
        <p:txBody>
          <a:bodyPr/>
          <a:lstStyle/>
          <a:p>
            <a:r>
              <a:rPr lang="pt-BR" altLang="en-US"/>
              <a:t>Os motores 6090 PowerTech Plus utilizam uma tampa rotativa de desgaste encaixada no braço do balancim com um retentor. A tampa rotativa de desgaste permite melhor contato entre o braço do balancim e a ponte da válvula. O furo no retentor permite injetar óleo lubrificante dentro da tampa. Ao ajustar as válvulas, pode ser necessário levantar manualmente o retentor da tampa de desgaste para certificar-se de que o calibre apalpador está posicionado corretamente entre a ponte da válvula e a tampa de desgaste.No próximo slide veremos o sistema de combustível.</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B002E12-8079-40FD-B795-8565722624EE}"/>
              </a:ext>
            </a:extLst>
          </p:cNvPr>
          <p:cNvSpPr>
            <a:spLocks noGrp="1" noChangeArrowheads="1"/>
          </p:cNvSpPr>
          <p:nvPr>
            <p:ph type="sldNum" sz="quarter" idx="5"/>
          </p:nvPr>
        </p:nvSpPr>
        <p:spPr>
          <a:ln/>
        </p:spPr>
        <p:txBody>
          <a:bodyPr/>
          <a:lstStyle/>
          <a:p>
            <a:fld id="{C778789A-8DD4-4FE8-AB0C-30CBA4B645F6}" type="slidenum">
              <a:rPr lang="pt-BR" altLang="en-US"/>
              <a:pPr/>
              <a:t>92</a:t>
            </a:fld>
            <a:endParaRPr lang="pt-BR" altLang="en-US"/>
          </a:p>
        </p:txBody>
      </p:sp>
      <p:sp>
        <p:nvSpPr>
          <p:cNvPr id="161794" name="Rectangle 2">
            <a:extLst>
              <a:ext uri="{FF2B5EF4-FFF2-40B4-BE49-F238E27FC236}">
                <a16:creationId xmlns:a16="http://schemas.microsoft.com/office/drawing/2014/main" id="{D6E26EB6-66E6-472C-B2DB-25D80D7A92C5}"/>
              </a:ext>
            </a:extLst>
          </p:cNvPr>
          <p:cNvSpPr>
            <a:spLocks noGrp="1" noRot="1" noChangeAspect="1" noChangeArrowheads="1" noTextEdit="1"/>
          </p:cNvSpPr>
          <p:nvPr>
            <p:ph type="sldImg"/>
          </p:nvPr>
        </p:nvSpPr>
        <p:spPr>
          <a:ln/>
        </p:spPr>
      </p:sp>
      <p:sp>
        <p:nvSpPr>
          <p:cNvPr id="161795" name="Rectangle 3">
            <a:extLst>
              <a:ext uri="{FF2B5EF4-FFF2-40B4-BE49-F238E27FC236}">
                <a16:creationId xmlns:a16="http://schemas.microsoft.com/office/drawing/2014/main" id="{4374D150-E54D-4B4E-9E37-B24B2C8724DB}"/>
              </a:ext>
            </a:extLst>
          </p:cNvPr>
          <p:cNvSpPr>
            <a:spLocks noGrp="1" noChangeArrowheads="1"/>
          </p:cNvSpPr>
          <p:nvPr>
            <p:ph type="body" idx="1"/>
          </p:nvPr>
        </p:nvSpPr>
        <p:spPr/>
        <p:txBody>
          <a:bodyPr/>
          <a:lstStyle/>
          <a:p>
            <a:r>
              <a:rPr lang="pt-BR" altLang="en-US"/>
              <a:t>A bomba eletrônica de levantamento retira combustível do tanque de combustível ventilado via filtro primário de combustível, e envia o combustível por uma linha de alimentação para o filtro final de combustível, com baixa pressão.</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E3199D0-410D-450E-8192-FAB167F1808E}"/>
              </a:ext>
            </a:extLst>
          </p:cNvPr>
          <p:cNvSpPr>
            <a:spLocks noGrp="1" noChangeArrowheads="1"/>
          </p:cNvSpPr>
          <p:nvPr>
            <p:ph type="sldNum" sz="quarter" idx="5"/>
          </p:nvPr>
        </p:nvSpPr>
        <p:spPr>
          <a:ln/>
        </p:spPr>
        <p:txBody>
          <a:bodyPr/>
          <a:lstStyle/>
          <a:p>
            <a:fld id="{AE6CE2A9-D190-4739-BBD2-9E5B63C5C413}" type="slidenum">
              <a:rPr lang="pt-BR" altLang="en-US"/>
              <a:pPr/>
              <a:t>96</a:t>
            </a:fld>
            <a:endParaRPr lang="pt-BR" altLang="en-US"/>
          </a:p>
        </p:txBody>
      </p:sp>
      <p:sp>
        <p:nvSpPr>
          <p:cNvPr id="162818" name="Rectangle 2">
            <a:extLst>
              <a:ext uri="{FF2B5EF4-FFF2-40B4-BE49-F238E27FC236}">
                <a16:creationId xmlns:a16="http://schemas.microsoft.com/office/drawing/2014/main" id="{BCBCCE1A-7335-4864-ABA9-5C176BE21865}"/>
              </a:ext>
            </a:extLst>
          </p:cNvPr>
          <p:cNvSpPr>
            <a:spLocks noGrp="1" noRot="1" noChangeAspect="1" noChangeArrowheads="1" noTextEdit="1"/>
          </p:cNvSpPr>
          <p:nvPr>
            <p:ph type="sldImg"/>
          </p:nvPr>
        </p:nvSpPr>
        <p:spPr>
          <a:ln/>
        </p:spPr>
      </p:sp>
      <p:sp>
        <p:nvSpPr>
          <p:cNvPr id="162819" name="Rectangle 3">
            <a:extLst>
              <a:ext uri="{FF2B5EF4-FFF2-40B4-BE49-F238E27FC236}">
                <a16:creationId xmlns:a16="http://schemas.microsoft.com/office/drawing/2014/main" id="{4F709D49-35A7-4B7F-8B27-DB99A4FE1899}"/>
              </a:ext>
            </a:extLst>
          </p:cNvPr>
          <p:cNvSpPr>
            <a:spLocks noGrp="1" noChangeArrowheads="1"/>
          </p:cNvSpPr>
          <p:nvPr>
            <p:ph type="body" idx="1"/>
          </p:nvPr>
        </p:nvSpPr>
        <p:spPr/>
        <p:txBody>
          <a:bodyPr/>
          <a:lstStyle/>
          <a:p>
            <a:r>
              <a:rPr lang="pt-BR" altLang="en-US"/>
              <a:t>O combustível limpo é enviado à bomba de combustível onde é pressurizado a mais de 1.585 bar (23.000 psi), e dali flui por uma linha única, para o trilho comum.</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43C5EBE-A652-4FB8-AACD-F4537817B9B5}"/>
              </a:ext>
            </a:extLst>
          </p:cNvPr>
          <p:cNvSpPr>
            <a:spLocks noGrp="1" noChangeArrowheads="1"/>
          </p:cNvSpPr>
          <p:nvPr>
            <p:ph type="sldNum" sz="quarter" idx="5"/>
          </p:nvPr>
        </p:nvSpPr>
        <p:spPr>
          <a:ln/>
        </p:spPr>
        <p:txBody>
          <a:bodyPr/>
          <a:lstStyle/>
          <a:p>
            <a:fld id="{566F6AEA-9242-4463-A7AC-C8C5E75EF726}" type="slidenum">
              <a:rPr lang="pt-BR" altLang="en-US"/>
              <a:pPr/>
              <a:t>98</a:t>
            </a:fld>
            <a:endParaRPr lang="pt-BR" altLang="en-US"/>
          </a:p>
        </p:txBody>
      </p:sp>
      <p:sp>
        <p:nvSpPr>
          <p:cNvPr id="163842" name="Rectangle 2">
            <a:extLst>
              <a:ext uri="{FF2B5EF4-FFF2-40B4-BE49-F238E27FC236}">
                <a16:creationId xmlns:a16="http://schemas.microsoft.com/office/drawing/2014/main" id="{EEBFFDB0-7396-464B-8A7A-B0F35819A708}"/>
              </a:ext>
            </a:extLst>
          </p:cNvPr>
          <p:cNvSpPr>
            <a:spLocks noGrp="1" noRot="1" noChangeAspect="1" noChangeArrowheads="1" noTextEdit="1"/>
          </p:cNvSpPr>
          <p:nvPr>
            <p:ph type="sldImg"/>
          </p:nvPr>
        </p:nvSpPr>
        <p:spPr>
          <a:ln/>
        </p:spPr>
      </p:sp>
      <p:sp>
        <p:nvSpPr>
          <p:cNvPr id="163843" name="Rectangle 3">
            <a:extLst>
              <a:ext uri="{FF2B5EF4-FFF2-40B4-BE49-F238E27FC236}">
                <a16:creationId xmlns:a16="http://schemas.microsoft.com/office/drawing/2014/main" id="{DAC55BD2-E901-4D4B-9FEE-583143F8F75B}"/>
              </a:ext>
            </a:extLst>
          </p:cNvPr>
          <p:cNvSpPr>
            <a:spLocks noGrp="1" noChangeArrowheads="1"/>
          </p:cNvSpPr>
          <p:nvPr>
            <p:ph type="body" idx="1"/>
          </p:nvPr>
        </p:nvSpPr>
        <p:spPr/>
        <p:txBody>
          <a:bodyPr/>
          <a:lstStyle/>
          <a:p>
            <a:r>
              <a:rPr lang="pt-BR" altLang="en-US"/>
              <a:t>O trilho comum usa limitadores de fluxo para cada cilindro para manter uma pressão constante para os injetores eletrônicos. O trilho comum distribui por igual o combustível sob alta pressão nos injetores eletrônicos. Um sinal da ECU controla o volume e combustível, o período de fornecimento e a taxa de fornecimento para cada injetor eletrônico. O combustível é fornecido com base na seqüência de ignição, que é 1, 5, 3, 6, 2 e 4. O excesso de combustível dos injetores é enviado por uma passagem integrada de retorno de combustível no cabeçote dos cilindros, e sai do cabeçote por uma linha externa, de volta ao tanque.</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893415B-85A8-4BBE-A687-96BBE23ED39E}"/>
              </a:ext>
            </a:extLst>
          </p:cNvPr>
          <p:cNvSpPr>
            <a:spLocks noGrp="1" noChangeArrowheads="1"/>
          </p:cNvSpPr>
          <p:nvPr>
            <p:ph type="sldNum" sz="quarter" idx="5"/>
          </p:nvPr>
        </p:nvSpPr>
        <p:spPr>
          <a:ln/>
        </p:spPr>
        <p:txBody>
          <a:bodyPr/>
          <a:lstStyle/>
          <a:p>
            <a:fld id="{E3C5BAB2-9E60-4037-A2C9-BE35ADF0A449}" type="slidenum">
              <a:rPr lang="pt-BR" altLang="en-US"/>
              <a:pPr/>
              <a:t>99</a:t>
            </a:fld>
            <a:endParaRPr lang="pt-BR" altLang="en-US"/>
          </a:p>
        </p:txBody>
      </p:sp>
      <p:sp>
        <p:nvSpPr>
          <p:cNvPr id="165890" name="Rectangle 2">
            <a:extLst>
              <a:ext uri="{FF2B5EF4-FFF2-40B4-BE49-F238E27FC236}">
                <a16:creationId xmlns:a16="http://schemas.microsoft.com/office/drawing/2014/main" id="{7E695FA3-523D-4C47-91FD-92D02857D463}"/>
              </a:ext>
            </a:extLst>
          </p:cNvPr>
          <p:cNvSpPr>
            <a:spLocks noGrp="1" noRot="1" noChangeAspect="1" noChangeArrowheads="1" noTextEdit="1"/>
          </p:cNvSpPr>
          <p:nvPr>
            <p:ph type="sldImg"/>
          </p:nvPr>
        </p:nvSpPr>
        <p:spPr>
          <a:ln/>
        </p:spPr>
      </p:sp>
      <p:sp>
        <p:nvSpPr>
          <p:cNvPr id="165891" name="Rectangle 3">
            <a:extLst>
              <a:ext uri="{FF2B5EF4-FFF2-40B4-BE49-F238E27FC236}">
                <a16:creationId xmlns:a16="http://schemas.microsoft.com/office/drawing/2014/main" id="{68DD420A-848F-4C78-8394-F547145CB15E}"/>
              </a:ext>
            </a:extLst>
          </p:cNvPr>
          <p:cNvSpPr>
            <a:spLocks noGrp="1" noChangeArrowheads="1"/>
          </p:cNvSpPr>
          <p:nvPr>
            <p:ph type="body" idx="1"/>
          </p:nvPr>
        </p:nvSpPr>
        <p:spPr/>
        <p:txBody>
          <a:bodyPr/>
          <a:lstStyle/>
          <a:p>
            <a:r>
              <a:rPr lang="pt-BR" altLang="en-US"/>
              <a:t>O 6090 PowerTech Plus vem equipado com uma bomba eletrônica “inteligente” de transferência (levantamento). Essa bomba eletrônica serve como bomba de levantamento para fornecer combustível a baixa pressão para o sistema, e como bomba de transferência para enviar o combustível à bomba de combustível de alta pressão. A bomba de levantamento comunica-se com a ECU para um fornecimento correto de combustível em todas as condições de operação. A velocidade da bomba eletrônica de transferência é controlada pela ECU para manter uma pressão constante de 20 kPa (2,9 psi) na saída do filtro final. A bomba eletrônica de transferência também tem um recurso de “auto-escorvação ” para o motor "pegar" melhor em dias muito frios.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F31F885-AC33-46E7-8747-C7CB89E96E1A}"/>
              </a:ext>
            </a:extLst>
          </p:cNvPr>
          <p:cNvSpPr>
            <a:spLocks noGrp="1" noChangeArrowheads="1"/>
          </p:cNvSpPr>
          <p:nvPr>
            <p:ph type="sldNum" sz="quarter" idx="5"/>
          </p:nvPr>
        </p:nvSpPr>
        <p:spPr>
          <a:ln/>
        </p:spPr>
        <p:txBody>
          <a:bodyPr/>
          <a:lstStyle/>
          <a:p>
            <a:fld id="{A1ED6E0F-6506-44CC-97D9-D96C2594D4D3}" type="slidenum">
              <a:rPr lang="pt-BR" altLang="en-US"/>
              <a:pPr/>
              <a:t>6</a:t>
            </a:fld>
            <a:endParaRPr lang="pt-BR" altLang="en-US"/>
          </a:p>
        </p:txBody>
      </p:sp>
      <p:sp>
        <p:nvSpPr>
          <p:cNvPr id="51202" name="Rectangle 2">
            <a:extLst>
              <a:ext uri="{FF2B5EF4-FFF2-40B4-BE49-F238E27FC236}">
                <a16:creationId xmlns:a16="http://schemas.microsoft.com/office/drawing/2014/main" id="{32E45754-52D2-4BF1-AD5B-70F035F93F35}"/>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B2C2978B-BC5A-42B0-8911-2D5596EBE1C9}"/>
              </a:ext>
            </a:extLst>
          </p:cNvPr>
          <p:cNvSpPr>
            <a:spLocks noGrp="1" noChangeArrowheads="1"/>
          </p:cNvSpPr>
          <p:nvPr>
            <p:ph type="body" idx="1"/>
          </p:nvPr>
        </p:nvSpPr>
        <p:spPr/>
        <p:txBody>
          <a:bodyPr/>
          <a:lstStyle/>
          <a:p>
            <a:r>
              <a:rPr lang="pt-BR" altLang="en-US"/>
              <a:t>Os motores John Deere PowerTech Plus para Fabricantes originais de equipamentos (OEM) têm uma nova designação de número de modelo. Para motores PowerTech Plus, o 1o dos 3 últimos dígitos designa o número de válvulas por cilindro, que são quatro no 6090HF485. O dígito seguinte representa a certificação de emissão, neste caso, Classe 3/Fase III A. O último dígito no número do modelo, que neste exemplo é cinco, representa controles eletrônicos do motor com autoridade plena. Todas as aplicações John Deere continuarão com as mesmas designações de modelo de motor usadas com os modelos de motor anteriores. Consulte seu CTM para saber as designações de número específicas de seu motor.</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0CE44CC-88B7-4AFA-83C0-F4B00701DE43}"/>
              </a:ext>
            </a:extLst>
          </p:cNvPr>
          <p:cNvSpPr>
            <a:spLocks noGrp="1" noChangeArrowheads="1"/>
          </p:cNvSpPr>
          <p:nvPr>
            <p:ph type="sldNum" sz="quarter" idx="5"/>
          </p:nvPr>
        </p:nvSpPr>
        <p:spPr>
          <a:ln/>
        </p:spPr>
        <p:txBody>
          <a:bodyPr/>
          <a:lstStyle/>
          <a:p>
            <a:fld id="{B842029B-A1D4-4BEF-B6DC-8DFBF026E69C}" type="slidenum">
              <a:rPr lang="pt-BR" altLang="en-US"/>
              <a:pPr/>
              <a:t>103</a:t>
            </a:fld>
            <a:endParaRPr lang="pt-BR" altLang="en-US"/>
          </a:p>
        </p:txBody>
      </p:sp>
      <p:sp>
        <p:nvSpPr>
          <p:cNvPr id="185346" name="Rectangle 2">
            <a:extLst>
              <a:ext uri="{FF2B5EF4-FFF2-40B4-BE49-F238E27FC236}">
                <a16:creationId xmlns:a16="http://schemas.microsoft.com/office/drawing/2014/main" id="{3987834F-F86B-42B1-8C35-21937C09025A}"/>
              </a:ext>
            </a:extLst>
          </p:cNvPr>
          <p:cNvSpPr>
            <a:spLocks noGrp="1" noRot="1" noChangeAspect="1" noChangeArrowheads="1" noTextEdit="1"/>
          </p:cNvSpPr>
          <p:nvPr>
            <p:ph type="sldImg"/>
          </p:nvPr>
        </p:nvSpPr>
        <p:spPr>
          <a:ln/>
        </p:spPr>
      </p:sp>
      <p:sp>
        <p:nvSpPr>
          <p:cNvPr id="185347" name="Rectangle 3">
            <a:extLst>
              <a:ext uri="{FF2B5EF4-FFF2-40B4-BE49-F238E27FC236}">
                <a16:creationId xmlns:a16="http://schemas.microsoft.com/office/drawing/2014/main" id="{A43AD6EA-542E-4B88-AF22-E00EDDC450E5}"/>
              </a:ext>
            </a:extLst>
          </p:cNvPr>
          <p:cNvSpPr>
            <a:spLocks noGrp="1" noChangeArrowheads="1"/>
          </p:cNvSpPr>
          <p:nvPr>
            <p:ph type="body" idx="1"/>
          </p:nvPr>
        </p:nvSpPr>
        <p:spPr/>
        <p:txBody>
          <a:bodyPr/>
          <a:lstStyle/>
          <a:p>
            <a:r>
              <a:rPr lang="pt-BR" altLang="en-US"/>
              <a:t>Um combustível limpo e seco é essencial para o desempenho correto de todos os motores JDPS, mas especialmente dos motores PowerTech e PowerTech Plus, devido ao sistema de combustível de alta pressão. As passagens de combustível no sistema HPCR do 6090 têm tolerâncias muito rígidas e mesmo pequenos pedaços de detritos podem comprometer o desempenho do motor. O primeiro local para bloquear detritos ou contaminantes é a filtragem correta no tanque de armazenamento de combustível. Verifique regularmente o filtro do tanque de armazenamento ou instale um sistema de filtragem se o tanque não tiver um. Os motores 6090 PowerTech Plus utilizam um sistema de dois filtros que consiste de um filtro primário de 10 micra equipado com um sensor de água no combustível (WIF), e um filtro final de 2 micra equipado com um sensor de filtro de combustível entupido. É importante drenar a água diariamente dos dois filtros de combustível, pelas válvulas localizadas na base de cada filtro. Siga os intervalos recomendados de serviço, no OMRG. Agora vejamos alguns a bomba de combustível de alta pressão.</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DD2AB09-9341-40D4-967F-E8C0F47E3989}"/>
              </a:ext>
            </a:extLst>
          </p:cNvPr>
          <p:cNvSpPr>
            <a:spLocks noGrp="1" noChangeArrowheads="1"/>
          </p:cNvSpPr>
          <p:nvPr>
            <p:ph type="sldNum" sz="quarter" idx="5"/>
          </p:nvPr>
        </p:nvSpPr>
        <p:spPr>
          <a:ln/>
        </p:spPr>
        <p:txBody>
          <a:bodyPr/>
          <a:lstStyle/>
          <a:p>
            <a:fld id="{8C5D7ACE-2213-4F98-851D-E2892B995ECA}" type="slidenum">
              <a:rPr lang="pt-BR" altLang="en-US"/>
              <a:pPr/>
              <a:t>105</a:t>
            </a:fld>
            <a:endParaRPr lang="pt-BR" altLang="en-US"/>
          </a:p>
        </p:txBody>
      </p:sp>
      <p:sp>
        <p:nvSpPr>
          <p:cNvPr id="186370" name="Rectangle 2">
            <a:extLst>
              <a:ext uri="{FF2B5EF4-FFF2-40B4-BE49-F238E27FC236}">
                <a16:creationId xmlns:a16="http://schemas.microsoft.com/office/drawing/2014/main" id="{A0456945-4456-4E83-8D1F-6210B302C481}"/>
              </a:ext>
            </a:extLst>
          </p:cNvPr>
          <p:cNvSpPr>
            <a:spLocks noGrp="1" noRot="1" noChangeAspect="1" noChangeArrowheads="1" noTextEdit="1"/>
          </p:cNvSpPr>
          <p:nvPr>
            <p:ph type="sldImg"/>
          </p:nvPr>
        </p:nvSpPr>
        <p:spPr>
          <a:ln/>
        </p:spPr>
      </p:sp>
      <p:sp>
        <p:nvSpPr>
          <p:cNvPr id="186371" name="Rectangle 3">
            <a:extLst>
              <a:ext uri="{FF2B5EF4-FFF2-40B4-BE49-F238E27FC236}">
                <a16:creationId xmlns:a16="http://schemas.microsoft.com/office/drawing/2014/main" id="{A7F9DF61-9AA4-44C1-91EE-B5DA8E57F1CC}"/>
              </a:ext>
            </a:extLst>
          </p:cNvPr>
          <p:cNvSpPr>
            <a:spLocks noGrp="1" noChangeArrowheads="1"/>
          </p:cNvSpPr>
          <p:nvPr>
            <p:ph type="body" idx="1"/>
          </p:nvPr>
        </p:nvSpPr>
        <p:spPr/>
        <p:txBody>
          <a:bodyPr/>
          <a:lstStyle/>
          <a:p>
            <a:r>
              <a:rPr lang="pt-BR" altLang="en-US"/>
              <a:t>O motor 6090 PowerTech Plus vem equipado com uma bomba de combustível rotativa de alta pressão, acionada por engrenagem. A bomba de combustível de alta pressão pode aumentar a pressão do combustível para até 17.926 kPa (26.000 psi). A bomba de combustível opera movendo o combustível entre 3 câmaras internas com êmbolos de alta pressão, dispostas a 120 graus uma da outra. O combustível em cada câmara é pressurizado quando o eixo acionador da bomba de combustível gira. Cada câmara é pressurizada uma vez a cada volta completa do motor. O motor demora duas voltas completas para disparar todos os 6 injetores, logo cada êmbolo da bomba de alta pressão é pressurizado duas vezes a cada seqüência completa de disparo dos seis injetores. A bomba é lubrificada pelo próprio diesel combustível, e não tem um óleo lubrificante próprio.</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1BDA5F7-2D32-45C9-9B19-446F89FB461F}"/>
              </a:ext>
            </a:extLst>
          </p:cNvPr>
          <p:cNvSpPr>
            <a:spLocks noGrp="1" noChangeArrowheads="1"/>
          </p:cNvSpPr>
          <p:nvPr>
            <p:ph type="sldNum" sz="quarter" idx="5"/>
          </p:nvPr>
        </p:nvSpPr>
        <p:spPr>
          <a:ln/>
        </p:spPr>
        <p:txBody>
          <a:bodyPr/>
          <a:lstStyle/>
          <a:p>
            <a:fld id="{AB9B6F0B-41F6-4A7E-A4A5-F2862D90D3EB}" type="slidenum">
              <a:rPr lang="pt-BR" altLang="en-US"/>
              <a:pPr/>
              <a:t>107</a:t>
            </a:fld>
            <a:endParaRPr lang="pt-BR" altLang="en-US"/>
          </a:p>
        </p:txBody>
      </p:sp>
      <p:sp>
        <p:nvSpPr>
          <p:cNvPr id="187394" name="Rectangle 2">
            <a:extLst>
              <a:ext uri="{FF2B5EF4-FFF2-40B4-BE49-F238E27FC236}">
                <a16:creationId xmlns:a16="http://schemas.microsoft.com/office/drawing/2014/main" id="{EE345EAC-57BE-4DBB-8C65-9D7966F38A46}"/>
              </a:ext>
            </a:extLst>
          </p:cNvPr>
          <p:cNvSpPr>
            <a:spLocks noGrp="1" noRot="1" noChangeAspect="1" noChangeArrowheads="1" noTextEdit="1"/>
          </p:cNvSpPr>
          <p:nvPr>
            <p:ph type="sldImg"/>
          </p:nvPr>
        </p:nvSpPr>
        <p:spPr>
          <a:ln/>
        </p:spPr>
      </p:sp>
      <p:sp>
        <p:nvSpPr>
          <p:cNvPr id="187395" name="Rectangle 3">
            <a:extLst>
              <a:ext uri="{FF2B5EF4-FFF2-40B4-BE49-F238E27FC236}">
                <a16:creationId xmlns:a16="http://schemas.microsoft.com/office/drawing/2014/main" id="{99CF4D01-AF8F-4531-9AAE-3AC64B35EA34}"/>
              </a:ext>
            </a:extLst>
          </p:cNvPr>
          <p:cNvSpPr>
            <a:spLocks noGrp="1" noChangeArrowheads="1"/>
          </p:cNvSpPr>
          <p:nvPr>
            <p:ph type="body" idx="1"/>
          </p:nvPr>
        </p:nvSpPr>
        <p:spPr/>
        <p:txBody>
          <a:bodyPr/>
          <a:lstStyle/>
          <a:p>
            <a:r>
              <a:rPr lang="pt-BR" altLang="en-US"/>
              <a:t>A engrenagem da bomba de combustível de alta pressão fica no eixo cônico da bomba, via um rasgo da chaveta, fixada por uma porca de retenção. A engrenagem da bomba tem uma marcação de sincronização, “2”, que deve corresponder a outra marcação de sincronização, “2”, na engrenagem do comando de válvulas, como mostrado aqui. Essas marcas de sincronização devem estar corretamente alinhadas para garantir que a bomba de combustível de alta pressão esteja sincronizada com o motor. É importante observar que a mesma engrenagem do comando de válvulas é usada para o 6081 e o 6090 e há uma marca traçada na engrenagem do motor de 8,1L em vez da marca “2” no de 9,0L. São necessárias as ferramentas especiais JDG-10015 e JDG-10025 para remoção da engrenagem da bomba de combustível de alta pressão.</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EB20F2F-E8C2-484C-8D47-B5770539DC25}"/>
              </a:ext>
            </a:extLst>
          </p:cNvPr>
          <p:cNvSpPr>
            <a:spLocks noGrp="1" noChangeArrowheads="1"/>
          </p:cNvSpPr>
          <p:nvPr>
            <p:ph type="sldNum" sz="quarter" idx="5"/>
          </p:nvPr>
        </p:nvSpPr>
        <p:spPr>
          <a:ln/>
        </p:spPr>
        <p:txBody>
          <a:bodyPr/>
          <a:lstStyle/>
          <a:p>
            <a:fld id="{AF9B385B-2DF0-4FC0-9791-CC699519992D}" type="slidenum">
              <a:rPr lang="pt-BR" altLang="en-US"/>
              <a:pPr/>
              <a:t>108</a:t>
            </a:fld>
            <a:endParaRPr lang="pt-BR" altLang="en-US"/>
          </a:p>
        </p:txBody>
      </p:sp>
      <p:sp>
        <p:nvSpPr>
          <p:cNvPr id="188418" name="Rectangle 2">
            <a:extLst>
              <a:ext uri="{FF2B5EF4-FFF2-40B4-BE49-F238E27FC236}">
                <a16:creationId xmlns:a16="http://schemas.microsoft.com/office/drawing/2014/main" id="{7DA74CEF-8F11-4AF5-BE64-5DDF35262ECF}"/>
              </a:ext>
            </a:extLst>
          </p:cNvPr>
          <p:cNvSpPr>
            <a:spLocks noGrp="1" noRot="1" noChangeAspect="1" noChangeArrowheads="1" noTextEdit="1"/>
          </p:cNvSpPr>
          <p:nvPr>
            <p:ph type="sldImg"/>
          </p:nvPr>
        </p:nvSpPr>
        <p:spPr>
          <a:ln/>
        </p:spPr>
      </p:sp>
      <p:sp>
        <p:nvSpPr>
          <p:cNvPr id="188419" name="Rectangle 3">
            <a:extLst>
              <a:ext uri="{FF2B5EF4-FFF2-40B4-BE49-F238E27FC236}">
                <a16:creationId xmlns:a16="http://schemas.microsoft.com/office/drawing/2014/main" id="{B5DDD3A2-8F05-43C8-8B1F-C60C02879E50}"/>
              </a:ext>
            </a:extLst>
          </p:cNvPr>
          <p:cNvSpPr>
            <a:spLocks noGrp="1" noChangeArrowheads="1"/>
          </p:cNvSpPr>
          <p:nvPr>
            <p:ph type="body" idx="1"/>
          </p:nvPr>
        </p:nvSpPr>
        <p:spPr/>
        <p:txBody>
          <a:bodyPr/>
          <a:lstStyle/>
          <a:p>
            <a:r>
              <a:rPr lang="pt-BR" altLang="en-US"/>
              <a:t>Para manter o desempenho aprimorado e atender às normas de emissões, o motor 6090 PowerTech Plus deve operar com limites rígidos nas variações da injeção. Os injetores eletrônicos têm 8 pontos de calibração que são monitorados pela ECU. Devido a esses limites rígidos nas variações da injeção, é necessário calibrar o injetor pela ECU para cada cilindro. Se um injetor for substituído, ou trocado entre cilindros para fins de diagnóstico, deve-se calibrar o injetor. A ECU exige o número de peça, o número de série e o código de calibração do combustível para o injetor eletrônico. A calibração do injetor é disponibilizada fazendo o download do John Deere Custom Performance™ via Service ADVISOR™ 2.6. A parte QR da guia, localizada no alto do injetor, contém o número de seqüência que pode ser inserido manualmente ou por um leitor de código de barras 1-D. Consulte no Manual Técnico de Componentes (CTM) 385 o procedimento completo de calibração do injetor eletrônico.</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839AE19-1AB0-4D58-87FA-90111C7313AD}"/>
              </a:ext>
            </a:extLst>
          </p:cNvPr>
          <p:cNvSpPr>
            <a:spLocks noGrp="1" noChangeArrowheads="1"/>
          </p:cNvSpPr>
          <p:nvPr>
            <p:ph type="sldNum" sz="quarter" idx="5"/>
          </p:nvPr>
        </p:nvSpPr>
        <p:spPr>
          <a:ln/>
        </p:spPr>
        <p:txBody>
          <a:bodyPr/>
          <a:lstStyle/>
          <a:p>
            <a:fld id="{7D32FC60-29D7-4A83-AFF0-CE094ACF6E6D}" type="slidenum">
              <a:rPr lang="pt-BR" altLang="en-US"/>
              <a:pPr/>
              <a:t>109</a:t>
            </a:fld>
            <a:endParaRPr lang="pt-BR" altLang="en-US"/>
          </a:p>
        </p:txBody>
      </p:sp>
      <p:sp>
        <p:nvSpPr>
          <p:cNvPr id="189442" name="Rectangle 2">
            <a:extLst>
              <a:ext uri="{FF2B5EF4-FFF2-40B4-BE49-F238E27FC236}">
                <a16:creationId xmlns:a16="http://schemas.microsoft.com/office/drawing/2014/main" id="{4DD05B93-A0AC-40D1-B4F3-806A9A29F205}"/>
              </a:ext>
            </a:extLst>
          </p:cNvPr>
          <p:cNvSpPr>
            <a:spLocks noGrp="1" noRot="1" noChangeAspect="1" noChangeArrowheads="1" noTextEdit="1"/>
          </p:cNvSpPr>
          <p:nvPr>
            <p:ph type="sldImg"/>
          </p:nvPr>
        </p:nvSpPr>
        <p:spPr>
          <a:ln/>
        </p:spPr>
      </p:sp>
      <p:sp>
        <p:nvSpPr>
          <p:cNvPr id="189443" name="Rectangle 3">
            <a:extLst>
              <a:ext uri="{FF2B5EF4-FFF2-40B4-BE49-F238E27FC236}">
                <a16:creationId xmlns:a16="http://schemas.microsoft.com/office/drawing/2014/main" id="{241A30EE-1F83-426E-B572-B42393AC9A4D}"/>
              </a:ext>
            </a:extLst>
          </p:cNvPr>
          <p:cNvSpPr>
            <a:spLocks noGrp="1" noChangeArrowheads="1"/>
          </p:cNvSpPr>
          <p:nvPr>
            <p:ph type="body" idx="1"/>
          </p:nvPr>
        </p:nvSpPr>
        <p:spPr/>
        <p:txBody>
          <a:bodyPr/>
          <a:lstStyle/>
          <a:p>
            <a:r>
              <a:rPr lang="pt-BR" altLang="en-US"/>
              <a:t>O excesso de combustível das câmaras de controle do injetor eletrônico vazam para fora do injetor para uma passagem interna de vazamento de combustível localizada no cabeçote dos cilindros. Essa passagem interna leva o combustível para a frente do motor, para uma saída externa que o retorna à bomba de combustível ou ao tanque, dependendo das necessidades de combustível.</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751A81E-B332-4160-A733-CA03EE44831C}"/>
              </a:ext>
            </a:extLst>
          </p:cNvPr>
          <p:cNvSpPr>
            <a:spLocks noGrp="1" noChangeArrowheads="1"/>
          </p:cNvSpPr>
          <p:nvPr>
            <p:ph type="sldNum" sz="quarter" idx="5"/>
          </p:nvPr>
        </p:nvSpPr>
        <p:spPr>
          <a:ln/>
        </p:spPr>
        <p:txBody>
          <a:bodyPr/>
          <a:lstStyle/>
          <a:p>
            <a:fld id="{E0036CF3-0C64-46AE-8CA6-28A1ECF54511}" type="slidenum">
              <a:rPr lang="pt-BR" altLang="en-US"/>
              <a:pPr/>
              <a:t>111</a:t>
            </a:fld>
            <a:endParaRPr lang="pt-BR" altLang="en-US"/>
          </a:p>
        </p:txBody>
      </p:sp>
      <p:sp>
        <p:nvSpPr>
          <p:cNvPr id="190466" name="Rectangle 2">
            <a:extLst>
              <a:ext uri="{FF2B5EF4-FFF2-40B4-BE49-F238E27FC236}">
                <a16:creationId xmlns:a16="http://schemas.microsoft.com/office/drawing/2014/main" id="{4ACD0D33-3EAF-43AB-A547-53D84D818C01}"/>
              </a:ext>
            </a:extLst>
          </p:cNvPr>
          <p:cNvSpPr>
            <a:spLocks noGrp="1" noRot="1" noChangeAspect="1" noChangeArrowheads="1" noTextEdit="1"/>
          </p:cNvSpPr>
          <p:nvPr>
            <p:ph type="sldImg"/>
          </p:nvPr>
        </p:nvSpPr>
        <p:spPr>
          <a:ln/>
        </p:spPr>
      </p:sp>
      <p:sp>
        <p:nvSpPr>
          <p:cNvPr id="190467" name="Rectangle 3">
            <a:extLst>
              <a:ext uri="{FF2B5EF4-FFF2-40B4-BE49-F238E27FC236}">
                <a16:creationId xmlns:a16="http://schemas.microsoft.com/office/drawing/2014/main" id="{0303EA9F-13BE-4AA1-A433-0829B589BEA6}"/>
              </a:ext>
            </a:extLst>
          </p:cNvPr>
          <p:cNvSpPr>
            <a:spLocks noGrp="1" noChangeArrowheads="1"/>
          </p:cNvSpPr>
          <p:nvPr>
            <p:ph type="body" idx="1"/>
          </p:nvPr>
        </p:nvSpPr>
        <p:spPr/>
        <p:txBody>
          <a:bodyPr/>
          <a:lstStyle/>
          <a:p>
            <a:r>
              <a:rPr lang="en-US" altLang="en-US"/>
              <a:t>Resposta correta: Auxiliar na redução do desgaste conjunto de válvulas e obter controle da operação das válvulas</a:t>
            </a:r>
            <a:endParaRPr lang="pt-BR"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CBEA1E8-1F15-43C3-8EDF-8BF3A365E17C}"/>
              </a:ext>
            </a:extLst>
          </p:cNvPr>
          <p:cNvSpPr>
            <a:spLocks noGrp="1" noChangeArrowheads="1"/>
          </p:cNvSpPr>
          <p:nvPr>
            <p:ph type="sldNum" sz="quarter" idx="5"/>
          </p:nvPr>
        </p:nvSpPr>
        <p:spPr>
          <a:ln/>
        </p:spPr>
        <p:txBody>
          <a:bodyPr/>
          <a:lstStyle/>
          <a:p>
            <a:fld id="{F3BBE140-8B61-4B70-9A88-8D809FE8CB03}" type="slidenum">
              <a:rPr lang="pt-BR" altLang="en-US"/>
              <a:pPr/>
              <a:t>112</a:t>
            </a:fld>
            <a:endParaRPr lang="pt-BR" altLang="en-US"/>
          </a:p>
        </p:txBody>
      </p:sp>
      <p:sp>
        <p:nvSpPr>
          <p:cNvPr id="191490" name="Rectangle 2">
            <a:extLst>
              <a:ext uri="{FF2B5EF4-FFF2-40B4-BE49-F238E27FC236}">
                <a16:creationId xmlns:a16="http://schemas.microsoft.com/office/drawing/2014/main" id="{5DA69FA1-7C34-4B93-A1AF-8CBF925306B2}"/>
              </a:ext>
            </a:extLst>
          </p:cNvPr>
          <p:cNvSpPr>
            <a:spLocks noGrp="1" noRot="1" noChangeAspect="1" noChangeArrowheads="1" noTextEdit="1"/>
          </p:cNvSpPr>
          <p:nvPr>
            <p:ph type="sldImg"/>
          </p:nvPr>
        </p:nvSpPr>
        <p:spPr>
          <a:ln/>
        </p:spPr>
      </p:sp>
      <p:sp>
        <p:nvSpPr>
          <p:cNvPr id="191491" name="Rectangle 3">
            <a:extLst>
              <a:ext uri="{FF2B5EF4-FFF2-40B4-BE49-F238E27FC236}">
                <a16:creationId xmlns:a16="http://schemas.microsoft.com/office/drawing/2014/main" id="{A0CD4F26-549E-4CCD-9B46-1ADB6DF58FE9}"/>
              </a:ext>
            </a:extLst>
          </p:cNvPr>
          <p:cNvSpPr>
            <a:spLocks noGrp="1" noChangeArrowheads="1"/>
          </p:cNvSpPr>
          <p:nvPr>
            <p:ph type="body" idx="1"/>
          </p:nvPr>
        </p:nvSpPr>
        <p:spPr/>
        <p:txBody>
          <a:bodyPr/>
          <a:lstStyle/>
          <a:p>
            <a:r>
              <a:rPr lang="en-US" altLang="en-US"/>
              <a:t>Resposta correta: Bomba eletrônica de levantamento.</a:t>
            </a:r>
            <a:endParaRPr lang="pt-BR"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361C734-DB26-4781-8F1B-38A02B9CD6BA}"/>
              </a:ext>
            </a:extLst>
          </p:cNvPr>
          <p:cNvSpPr>
            <a:spLocks noGrp="1" noChangeArrowheads="1"/>
          </p:cNvSpPr>
          <p:nvPr>
            <p:ph type="sldNum" sz="quarter" idx="5"/>
          </p:nvPr>
        </p:nvSpPr>
        <p:spPr>
          <a:ln/>
        </p:spPr>
        <p:txBody>
          <a:bodyPr/>
          <a:lstStyle/>
          <a:p>
            <a:fld id="{A8586F66-8C56-4B73-9F94-6492A6DC5954}" type="slidenum">
              <a:rPr lang="pt-BR" altLang="en-US"/>
              <a:pPr/>
              <a:t>113</a:t>
            </a:fld>
            <a:endParaRPr lang="pt-BR" altLang="en-US"/>
          </a:p>
        </p:txBody>
      </p:sp>
      <p:sp>
        <p:nvSpPr>
          <p:cNvPr id="192514" name="Rectangle 2">
            <a:extLst>
              <a:ext uri="{FF2B5EF4-FFF2-40B4-BE49-F238E27FC236}">
                <a16:creationId xmlns:a16="http://schemas.microsoft.com/office/drawing/2014/main" id="{74B5D409-2A33-4A5B-9693-328CA803FE84}"/>
              </a:ext>
            </a:extLst>
          </p:cNvPr>
          <p:cNvSpPr>
            <a:spLocks noGrp="1" noRot="1" noChangeAspect="1" noChangeArrowheads="1" noTextEdit="1"/>
          </p:cNvSpPr>
          <p:nvPr>
            <p:ph type="sldImg"/>
          </p:nvPr>
        </p:nvSpPr>
        <p:spPr>
          <a:ln/>
        </p:spPr>
      </p:sp>
      <p:sp>
        <p:nvSpPr>
          <p:cNvPr id="192515" name="Rectangle 3">
            <a:extLst>
              <a:ext uri="{FF2B5EF4-FFF2-40B4-BE49-F238E27FC236}">
                <a16:creationId xmlns:a16="http://schemas.microsoft.com/office/drawing/2014/main" id="{18DDE48D-08CE-4D6E-91BD-8AC208E4E68D}"/>
              </a:ext>
            </a:extLst>
          </p:cNvPr>
          <p:cNvSpPr>
            <a:spLocks noGrp="1" noChangeArrowheads="1"/>
          </p:cNvSpPr>
          <p:nvPr>
            <p:ph type="body" idx="1"/>
          </p:nvPr>
        </p:nvSpPr>
        <p:spPr/>
        <p:txBody>
          <a:bodyPr/>
          <a:lstStyle/>
          <a:p>
            <a:r>
              <a:rPr lang="en-US" altLang="en-US"/>
              <a:t>Resposta correta: O conjunto de palhetas variáveis e o atuador resfriado a água.</a:t>
            </a:r>
            <a:endParaRPr lang="pt-BR"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4ADC93C-4B5C-43A6-B660-49B203802355}"/>
              </a:ext>
            </a:extLst>
          </p:cNvPr>
          <p:cNvSpPr>
            <a:spLocks noGrp="1" noChangeArrowheads="1"/>
          </p:cNvSpPr>
          <p:nvPr>
            <p:ph type="sldNum" sz="quarter" idx="5"/>
          </p:nvPr>
        </p:nvSpPr>
        <p:spPr>
          <a:ln/>
        </p:spPr>
        <p:txBody>
          <a:bodyPr/>
          <a:lstStyle/>
          <a:p>
            <a:fld id="{8A5F620B-C991-406D-917A-36EC7DDB7667}" type="slidenum">
              <a:rPr lang="pt-BR" altLang="en-US"/>
              <a:pPr/>
              <a:t>114</a:t>
            </a:fld>
            <a:endParaRPr lang="pt-BR" altLang="en-US"/>
          </a:p>
        </p:txBody>
      </p:sp>
      <p:sp>
        <p:nvSpPr>
          <p:cNvPr id="193538" name="Rectangle 2">
            <a:extLst>
              <a:ext uri="{FF2B5EF4-FFF2-40B4-BE49-F238E27FC236}">
                <a16:creationId xmlns:a16="http://schemas.microsoft.com/office/drawing/2014/main" id="{4330450B-749F-4E7E-A4D0-FC191F2630F7}"/>
              </a:ext>
            </a:extLst>
          </p:cNvPr>
          <p:cNvSpPr>
            <a:spLocks noGrp="1" noRot="1" noChangeAspect="1" noChangeArrowheads="1" noTextEdit="1"/>
          </p:cNvSpPr>
          <p:nvPr>
            <p:ph type="sldImg"/>
          </p:nvPr>
        </p:nvSpPr>
        <p:spPr>
          <a:ln/>
        </p:spPr>
      </p:sp>
      <p:sp>
        <p:nvSpPr>
          <p:cNvPr id="193539" name="Rectangle 3">
            <a:extLst>
              <a:ext uri="{FF2B5EF4-FFF2-40B4-BE49-F238E27FC236}">
                <a16:creationId xmlns:a16="http://schemas.microsoft.com/office/drawing/2014/main" id="{F639B03D-54E0-4A7C-96C4-D45B46287C26}"/>
              </a:ext>
            </a:extLst>
          </p:cNvPr>
          <p:cNvSpPr>
            <a:spLocks noGrp="1" noChangeArrowheads="1"/>
          </p:cNvSpPr>
          <p:nvPr>
            <p:ph type="body" idx="1"/>
          </p:nvPr>
        </p:nvSpPr>
        <p:spPr/>
        <p:txBody>
          <a:bodyPr/>
          <a:lstStyle/>
          <a:p>
            <a:r>
              <a:rPr lang="en-US" altLang="en-US"/>
              <a:t>Resposta correta: Dreno da água dos dois filtros.</a:t>
            </a:r>
            <a:endParaRPr lang="pt-BR"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6EFCBE2-C372-49CC-9493-763F26AC6498}"/>
              </a:ext>
            </a:extLst>
          </p:cNvPr>
          <p:cNvSpPr>
            <a:spLocks noGrp="1" noChangeArrowheads="1"/>
          </p:cNvSpPr>
          <p:nvPr>
            <p:ph type="sldNum" sz="quarter" idx="5"/>
          </p:nvPr>
        </p:nvSpPr>
        <p:spPr>
          <a:ln/>
        </p:spPr>
        <p:txBody>
          <a:bodyPr/>
          <a:lstStyle/>
          <a:p>
            <a:fld id="{5A276B06-505F-4B84-A1F7-E1487700356E}" type="slidenum">
              <a:rPr lang="pt-BR" altLang="en-US"/>
              <a:pPr/>
              <a:t>115</a:t>
            </a:fld>
            <a:endParaRPr lang="pt-BR" altLang="en-US"/>
          </a:p>
        </p:txBody>
      </p:sp>
      <p:sp>
        <p:nvSpPr>
          <p:cNvPr id="194562" name="Rectangle 2">
            <a:extLst>
              <a:ext uri="{FF2B5EF4-FFF2-40B4-BE49-F238E27FC236}">
                <a16:creationId xmlns:a16="http://schemas.microsoft.com/office/drawing/2014/main" id="{EDEB277C-FBE7-4F39-B482-548696D429FC}"/>
              </a:ext>
            </a:extLst>
          </p:cNvPr>
          <p:cNvSpPr>
            <a:spLocks noGrp="1" noRot="1" noChangeAspect="1" noChangeArrowheads="1" noTextEdit="1"/>
          </p:cNvSpPr>
          <p:nvPr>
            <p:ph type="sldImg"/>
          </p:nvPr>
        </p:nvSpPr>
        <p:spPr>
          <a:ln/>
        </p:spPr>
      </p:sp>
      <p:sp>
        <p:nvSpPr>
          <p:cNvPr id="194563" name="Rectangle 3">
            <a:extLst>
              <a:ext uri="{FF2B5EF4-FFF2-40B4-BE49-F238E27FC236}">
                <a16:creationId xmlns:a16="http://schemas.microsoft.com/office/drawing/2014/main" id="{550DB87E-A48B-498F-ABD3-1A323DE8664E}"/>
              </a:ext>
            </a:extLst>
          </p:cNvPr>
          <p:cNvSpPr>
            <a:spLocks noGrp="1" noChangeArrowheads="1"/>
          </p:cNvSpPr>
          <p:nvPr>
            <p:ph type="body" idx="1"/>
          </p:nvPr>
        </p:nvSpPr>
        <p:spPr/>
        <p:txBody>
          <a:bodyPr/>
          <a:lstStyle/>
          <a:p>
            <a:r>
              <a:rPr lang="en-US" altLang="en-US"/>
              <a:t>Resposta correta: Emitindo ar e gases para for a do motor da forma mais eficaz possível.</a:t>
            </a:r>
            <a:endParaRPr lang="pt-BR"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B63963B-7F2D-449F-AE20-20640BB3FFB0}"/>
              </a:ext>
            </a:extLst>
          </p:cNvPr>
          <p:cNvSpPr>
            <a:spLocks noGrp="1" noChangeArrowheads="1"/>
          </p:cNvSpPr>
          <p:nvPr>
            <p:ph type="sldNum" sz="quarter" idx="5"/>
          </p:nvPr>
        </p:nvSpPr>
        <p:spPr>
          <a:ln/>
        </p:spPr>
        <p:txBody>
          <a:bodyPr/>
          <a:lstStyle/>
          <a:p>
            <a:fld id="{9F1A239D-DF20-48DE-9904-38FE061AE3E4}" type="slidenum">
              <a:rPr lang="pt-BR" altLang="en-US"/>
              <a:pPr/>
              <a:t>7</a:t>
            </a:fld>
            <a:endParaRPr lang="pt-BR" altLang="en-US"/>
          </a:p>
        </p:txBody>
      </p:sp>
      <p:sp>
        <p:nvSpPr>
          <p:cNvPr id="52226" name="Rectangle 2">
            <a:extLst>
              <a:ext uri="{FF2B5EF4-FFF2-40B4-BE49-F238E27FC236}">
                <a16:creationId xmlns:a16="http://schemas.microsoft.com/office/drawing/2014/main" id="{193C38BC-4F20-4CD0-92F6-0757356DD092}"/>
              </a:ext>
            </a:extLst>
          </p:cNvPr>
          <p:cNvSpPr>
            <a:spLocks noGrp="1" noRot="1" noChangeAspect="1" noChangeArrowheads="1" noTextEdit="1"/>
          </p:cNvSpPr>
          <p:nvPr>
            <p:ph type="sldImg"/>
          </p:nvPr>
        </p:nvSpPr>
        <p:spPr>
          <a:ln/>
        </p:spPr>
      </p:sp>
      <p:sp>
        <p:nvSpPr>
          <p:cNvPr id="52227" name="Rectangle 3">
            <a:extLst>
              <a:ext uri="{FF2B5EF4-FFF2-40B4-BE49-F238E27FC236}">
                <a16:creationId xmlns:a16="http://schemas.microsoft.com/office/drawing/2014/main" id="{164AAA35-F1CF-480A-8348-F04F24599DB8}"/>
              </a:ext>
            </a:extLst>
          </p:cNvPr>
          <p:cNvSpPr>
            <a:spLocks noGrp="1" noChangeArrowheads="1"/>
          </p:cNvSpPr>
          <p:nvPr>
            <p:ph type="body" idx="1"/>
          </p:nvPr>
        </p:nvSpPr>
        <p:spPr/>
        <p:txBody>
          <a:bodyPr/>
          <a:lstStyle/>
          <a:p>
            <a:r>
              <a:rPr lang="pt-BR" altLang="en-US"/>
              <a:t>Este gráfico mostra a faixa de quilowatt e potência de todos os motores John Deere PowerTech Plus. Os motores 6090 PowerTech Plus, destacados em azul, variam de 168 a 298 quilowatts (225 a 400 hp).</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906127F-47E2-4318-AD7B-CA47B01533F3}"/>
              </a:ext>
            </a:extLst>
          </p:cNvPr>
          <p:cNvSpPr>
            <a:spLocks noGrp="1" noChangeArrowheads="1"/>
          </p:cNvSpPr>
          <p:nvPr>
            <p:ph type="sldNum" sz="quarter" idx="5"/>
          </p:nvPr>
        </p:nvSpPr>
        <p:spPr>
          <a:ln/>
        </p:spPr>
        <p:txBody>
          <a:bodyPr/>
          <a:lstStyle/>
          <a:p>
            <a:fld id="{92D33B80-6F0E-4054-9129-0F428A5031CB}" type="slidenum">
              <a:rPr lang="pt-BR" altLang="en-US"/>
              <a:pPr/>
              <a:t>116</a:t>
            </a:fld>
            <a:endParaRPr lang="pt-BR" altLang="en-US"/>
          </a:p>
        </p:txBody>
      </p:sp>
      <p:sp>
        <p:nvSpPr>
          <p:cNvPr id="195586" name="Rectangle 2">
            <a:extLst>
              <a:ext uri="{FF2B5EF4-FFF2-40B4-BE49-F238E27FC236}">
                <a16:creationId xmlns:a16="http://schemas.microsoft.com/office/drawing/2014/main" id="{2474B8EB-0EB1-4D58-96E3-111EB179D9AF}"/>
              </a:ext>
            </a:extLst>
          </p:cNvPr>
          <p:cNvSpPr>
            <a:spLocks noGrp="1" noRot="1" noChangeAspect="1" noChangeArrowheads="1" noTextEdit="1"/>
          </p:cNvSpPr>
          <p:nvPr>
            <p:ph type="sldImg"/>
          </p:nvPr>
        </p:nvSpPr>
        <p:spPr>
          <a:ln/>
        </p:spPr>
      </p:sp>
      <p:sp>
        <p:nvSpPr>
          <p:cNvPr id="195587" name="Rectangle 3">
            <a:extLst>
              <a:ext uri="{FF2B5EF4-FFF2-40B4-BE49-F238E27FC236}">
                <a16:creationId xmlns:a16="http://schemas.microsoft.com/office/drawing/2014/main" id="{68580FF8-8896-49E3-8260-9E2E60F2E8DA}"/>
              </a:ext>
            </a:extLst>
          </p:cNvPr>
          <p:cNvSpPr>
            <a:spLocks noGrp="1" noChangeArrowheads="1"/>
          </p:cNvSpPr>
          <p:nvPr>
            <p:ph type="body" idx="1"/>
          </p:nvPr>
        </p:nvSpPr>
        <p:spPr/>
        <p:txBody>
          <a:bodyPr/>
          <a:lstStyle/>
          <a:p>
            <a:r>
              <a:rPr lang="pt-BR" altLang="en-US"/>
              <a:t>Neste tópico você analisará o último sistema principal do motor 6090 PowerTech Plus, o sistema eletrônico. Examinaremos os componentes do sistema e suas funções.</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05D384B-25B2-48FA-95CC-8C9970BE5926}"/>
              </a:ext>
            </a:extLst>
          </p:cNvPr>
          <p:cNvSpPr>
            <a:spLocks noGrp="1" noChangeArrowheads="1"/>
          </p:cNvSpPr>
          <p:nvPr>
            <p:ph type="sldNum" sz="quarter" idx="5"/>
          </p:nvPr>
        </p:nvSpPr>
        <p:spPr>
          <a:ln/>
        </p:spPr>
        <p:txBody>
          <a:bodyPr/>
          <a:lstStyle/>
          <a:p>
            <a:fld id="{2F25C999-C305-418E-AEED-25B1F8AC9DDA}" type="slidenum">
              <a:rPr lang="pt-BR" altLang="en-US"/>
              <a:pPr/>
              <a:t>118</a:t>
            </a:fld>
            <a:endParaRPr lang="pt-BR" altLang="en-US"/>
          </a:p>
        </p:txBody>
      </p:sp>
      <p:sp>
        <p:nvSpPr>
          <p:cNvPr id="231426" name="Rectangle 2">
            <a:extLst>
              <a:ext uri="{FF2B5EF4-FFF2-40B4-BE49-F238E27FC236}">
                <a16:creationId xmlns:a16="http://schemas.microsoft.com/office/drawing/2014/main" id="{F5C22BE0-8A1A-4C96-BBB7-8248BBC932E0}"/>
              </a:ext>
            </a:extLst>
          </p:cNvPr>
          <p:cNvSpPr>
            <a:spLocks noGrp="1" noRot="1" noChangeAspect="1" noChangeArrowheads="1" noTextEdit="1"/>
          </p:cNvSpPr>
          <p:nvPr>
            <p:ph type="sldImg"/>
          </p:nvPr>
        </p:nvSpPr>
        <p:spPr>
          <a:ln/>
        </p:spPr>
      </p:sp>
      <p:sp>
        <p:nvSpPr>
          <p:cNvPr id="231427" name="Rectangle 3">
            <a:extLst>
              <a:ext uri="{FF2B5EF4-FFF2-40B4-BE49-F238E27FC236}">
                <a16:creationId xmlns:a16="http://schemas.microsoft.com/office/drawing/2014/main" id="{A4432951-CBB9-475D-80EC-C340D8D8C283}"/>
              </a:ext>
            </a:extLst>
          </p:cNvPr>
          <p:cNvSpPr>
            <a:spLocks noGrp="1" noChangeArrowheads="1"/>
          </p:cNvSpPr>
          <p:nvPr>
            <p:ph type="body" idx="1"/>
          </p:nvPr>
        </p:nvSpPr>
        <p:spPr/>
        <p:txBody>
          <a:bodyPr/>
          <a:lstStyle/>
          <a:p>
            <a:r>
              <a:rPr lang="pt-BR" altLang="en-US"/>
              <a:t>Começaremos vendo a Unidade de Controle do Motor ou ECU, e onde ela pode ser instalada. Essa ECU patenteada pela John Deere usa uma ECU baseada em Power PC de 32 bits, com mais memória e cinco vezes o poder computacional de seu predecessor. Dependendo da aplicação, a ECU pode ser montada na lateral ou traseira do motor, ou montada remotamente. A ECU tem quatro funções principais: conversão de sinais, cálculos matemáticos, auto-diagnóstico, Armazenamento.</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25B2BF7-34DE-4406-94ED-DC9A51711B76}"/>
              </a:ext>
            </a:extLst>
          </p:cNvPr>
          <p:cNvSpPr>
            <a:spLocks noGrp="1" noChangeArrowheads="1"/>
          </p:cNvSpPr>
          <p:nvPr>
            <p:ph type="sldNum" sz="quarter" idx="5"/>
          </p:nvPr>
        </p:nvSpPr>
        <p:spPr>
          <a:ln/>
        </p:spPr>
        <p:txBody>
          <a:bodyPr/>
          <a:lstStyle/>
          <a:p>
            <a:fld id="{2D6B10FB-C7BC-4936-A0F0-72F0FCDC2CAC}" type="slidenum">
              <a:rPr lang="pt-BR" altLang="en-US"/>
              <a:pPr/>
              <a:t>119</a:t>
            </a:fld>
            <a:endParaRPr lang="pt-BR" altLang="en-US"/>
          </a:p>
        </p:txBody>
      </p:sp>
      <p:sp>
        <p:nvSpPr>
          <p:cNvPr id="232450" name="Rectangle 2">
            <a:extLst>
              <a:ext uri="{FF2B5EF4-FFF2-40B4-BE49-F238E27FC236}">
                <a16:creationId xmlns:a16="http://schemas.microsoft.com/office/drawing/2014/main" id="{B597E1AF-6025-4D0A-9FDC-6B9DE527E132}"/>
              </a:ext>
            </a:extLst>
          </p:cNvPr>
          <p:cNvSpPr>
            <a:spLocks noGrp="1" noRot="1" noChangeAspect="1" noChangeArrowheads="1" noTextEdit="1"/>
          </p:cNvSpPr>
          <p:nvPr>
            <p:ph type="sldImg"/>
          </p:nvPr>
        </p:nvSpPr>
        <p:spPr>
          <a:ln/>
        </p:spPr>
      </p:sp>
      <p:sp>
        <p:nvSpPr>
          <p:cNvPr id="232451" name="Rectangle 3">
            <a:extLst>
              <a:ext uri="{FF2B5EF4-FFF2-40B4-BE49-F238E27FC236}">
                <a16:creationId xmlns:a16="http://schemas.microsoft.com/office/drawing/2014/main" id="{6EEFEF4D-6AC6-4590-A227-4CA45CB56378}"/>
              </a:ext>
            </a:extLst>
          </p:cNvPr>
          <p:cNvSpPr>
            <a:spLocks noGrp="1" noChangeArrowheads="1"/>
          </p:cNvSpPr>
          <p:nvPr>
            <p:ph type="body" idx="1"/>
          </p:nvPr>
        </p:nvSpPr>
        <p:spPr/>
        <p:txBody>
          <a:bodyPr/>
          <a:lstStyle/>
          <a:p>
            <a:r>
              <a:rPr lang="pt-BR" altLang="en-US"/>
              <a:t>A ECU tem um novo conector de interface de fiação comum para veículos e pacotes de instrumentação disponíveis que apresentam um novo conduíte sólido e conectores "T" para reduzir o esforço sobre a fiação, aumentar a durabilidade e melhorar a aparência. É importante manusear em manter corretamente os conectores e a fiação, pois cerca de 80% dos problemas eletrônicos e elétricos são provocados por eles.</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CE65730-F0C9-4BAE-8486-C57755B044EB}"/>
              </a:ext>
            </a:extLst>
          </p:cNvPr>
          <p:cNvSpPr>
            <a:spLocks noGrp="1" noChangeArrowheads="1"/>
          </p:cNvSpPr>
          <p:nvPr>
            <p:ph type="sldNum" sz="quarter" idx="5"/>
          </p:nvPr>
        </p:nvSpPr>
        <p:spPr>
          <a:ln/>
        </p:spPr>
        <p:txBody>
          <a:bodyPr/>
          <a:lstStyle/>
          <a:p>
            <a:fld id="{BE1B6A9B-3A26-41E7-9659-743F633D0DDB}" type="slidenum">
              <a:rPr lang="pt-BR" altLang="en-US"/>
              <a:pPr/>
              <a:t>122</a:t>
            </a:fld>
            <a:endParaRPr lang="pt-BR" altLang="en-US"/>
          </a:p>
        </p:txBody>
      </p:sp>
      <p:sp>
        <p:nvSpPr>
          <p:cNvPr id="233474" name="Rectangle 2">
            <a:extLst>
              <a:ext uri="{FF2B5EF4-FFF2-40B4-BE49-F238E27FC236}">
                <a16:creationId xmlns:a16="http://schemas.microsoft.com/office/drawing/2014/main" id="{2B17CEF4-F13D-4DFE-8CA6-C783BAC11309}"/>
              </a:ext>
            </a:extLst>
          </p:cNvPr>
          <p:cNvSpPr>
            <a:spLocks noGrp="1" noRot="1" noChangeAspect="1" noChangeArrowheads="1" noTextEdit="1"/>
          </p:cNvSpPr>
          <p:nvPr>
            <p:ph type="sldImg"/>
          </p:nvPr>
        </p:nvSpPr>
        <p:spPr>
          <a:ln/>
        </p:spPr>
      </p:sp>
      <p:sp>
        <p:nvSpPr>
          <p:cNvPr id="233475" name="Rectangle 3">
            <a:extLst>
              <a:ext uri="{FF2B5EF4-FFF2-40B4-BE49-F238E27FC236}">
                <a16:creationId xmlns:a16="http://schemas.microsoft.com/office/drawing/2014/main" id="{DD7DA0CB-CA2E-4FDC-917B-E6D7DAA10D8F}"/>
              </a:ext>
            </a:extLst>
          </p:cNvPr>
          <p:cNvSpPr>
            <a:spLocks noGrp="1" noChangeArrowheads="1"/>
          </p:cNvSpPr>
          <p:nvPr>
            <p:ph type="body" idx="1"/>
          </p:nvPr>
        </p:nvSpPr>
        <p:spPr/>
        <p:txBody>
          <a:bodyPr/>
          <a:lstStyle/>
          <a:p>
            <a:r>
              <a:rPr lang="pt-BR" altLang="en-US"/>
              <a:t>O sensor da pressão de óleo do motor está localizado na câmara principal de óleo do bloco de cilindros. A ECU monitora constantemente a pressão do óleo e faz parte do sistema de proteção do motor. O sensor de posição do virabrequim localiza-se na traseira do motor e é um sensor captador indutivo que detecta os dentes na engrenagem do virabrequim. A ECU usa a entrada da posição do virabrequim para determinar a velocidade do motor e a posição exata do pistão em relação à seqüência de ignição.</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FD0862B-FE88-4820-AB4A-87CEFC6468D5}"/>
              </a:ext>
            </a:extLst>
          </p:cNvPr>
          <p:cNvSpPr>
            <a:spLocks noGrp="1" noChangeArrowheads="1"/>
          </p:cNvSpPr>
          <p:nvPr>
            <p:ph type="sldNum" sz="quarter" idx="5"/>
          </p:nvPr>
        </p:nvSpPr>
        <p:spPr>
          <a:ln/>
        </p:spPr>
        <p:txBody>
          <a:bodyPr/>
          <a:lstStyle/>
          <a:p>
            <a:fld id="{DF816530-6A79-4B21-B6AD-5BC4B812D8E6}" type="slidenum">
              <a:rPr lang="pt-BR" altLang="en-US"/>
              <a:pPr/>
              <a:t>125</a:t>
            </a:fld>
            <a:endParaRPr lang="pt-BR" altLang="en-US"/>
          </a:p>
        </p:txBody>
      </p:sp>
      <p:sp>
        <p:nvSpPr>
          <p:cNvPr id="234498" name="Rectangle 2">
            <a:extLst>
              <a:ext uri="{FF2B5EF4-FFF2-40B4-BE49-F238E27FC236}">
                <a16:creationId xmlns:a16="http://schemas.microsoft.com/office/drawing/2014/main" id="{67F1558C-7DC2-43CC-B434-451EC06794A9}"/>
              </a:ext>
            </a:extLst>
          </p:cNvPr>
          <p:cNvSpPr>
            <a:spLocks noGrp="1" noRot="1" noChangeAspect="1" noChangeArrowheads="1" noTextEdit="1"/>
          </p:cNvSpPr>
          <p:nvPr>
            <p:ph type="sldImg"/>
          </p:nvPr>
        </p:nvSpPr>
        <p:spPr>
          <a:ln/>
        </p:spPr>
      </p:sp>
      <p:sp>
        <p:nvSpPr>
          <p:cNvPr id="234499" name="Rectangle 3">
            <a:extLst>
              <a:ext uri="{FF2B5EF4-FFF2-40B4-BE49-F238E27FC236}">
                <a16:creationId xmlns:a16="http://schemas.microsoft.com/office/drawing/2014/main" id="{AF0B9C37-AFAA-40A5-9E3C-12B3FAFAF223}"/>
              </a:ext>
            </a:extLst>
          </p:cNvPr>
          <p:cNvSpPr>
            <a:spLocks noGrp="1" noChangeArrowheads="1"/>
          </p:cNvSpPr>
          <p:nvPr>
            <p:ph type="body" idx="1"/>
          </p:nvPr>
        </p:nvSpPr>
        <p:spPr/>
        <p:txBody>
          <a:bodyPr/>
          <a:lstStyle/>
          <a:p>
            <a:r>
              <a:rPr lang="pt-BR" altLang="en-US"/>
              <a:t>O sensor de temperatura do ar no coletor (MAT) localiza-se no coletor de admissão e mede a temperatura na entrada de ar para ajudar a ECU a calcular a quantidade correta de combustível. O sensor de pressão do ar no coletor de admissão (MAP) mede a pressão da mistura de ar no coletor de admissão. As informações do sensor são usadas pela ECU para calcular um diferencial delta de pressão entre o coletor de admissão e o coletor de exaustão. O cálculo do delta de pressão é um sistema secundário usado para determinar a atuação das palhetas do turbocompressor VGT e o posicionamento da válvula EGR no caso de qualquer leitura suspeita no sistema de recirculação de gases da exaustão. A ECU também usa o sensor MAP para uma medição direta do turbo auxiliar.</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F7F51A2-B5B1-4302-ADC3-875A527C44E9}"/>
              </a:ext>
            </a:extLst>
          </p:cNvPr>
          <p:cNvSpPr>
            <a:spLocks noGrp="1" noChangeArrowheads="1"/>
          </p:cNvSpPr>
          <p:nvPr>
            <p:ph type="sldNum" sz="quarter" idx="5"/>
          </p:nvPr>
        </p:nvSpPr>
        <p:spPr>
          <a:ln/>
        </p:spPr>
        <p:txBody>
          <a:bodyPr/>
          <a:lstStyle/>
          <a:p>
            <a:fld id="{C9E9BCF3-A0FD-4906-B9A6-E3532472E635}" type="slidenum">
              <a:rPr lang="pt-BR" altLang="en-US"/>
              <a:pPr/>
              <a:t>128</a:t>
            </a:fld>
            <a:endParaRPr lang="pt-BR" altLang="en-US"/>
          </a:p>
        </p:txBody>
      </p:sp>
      <p:sp>
        <p:nvSpPr>
          <p:cNvPr id="235522" name="Rectangle 2">
            <a:extLst>
              <a:ext uri="{FF2B5EF4-FFF2-40B4-BE49-F238E27FC236}">
                <a16:creationId xmlns:a16="http://schemas.microsoft.com/office/drawing/2014/main" id="{0C97B772-0E7B-4CAA-B761-BAA444743F25}"/>
              </a:ext>
            </a:extLst>
          </p:cNvPr>
          <p:cNvSpPr>
            <a:spLocks noGrp="1" noRot="1" noChangeAspect="1" noChangeArrowheads="1" noTextEdit="1"/>
          </p:cNvSpPr>
          <p:nvPr>
            <p:ph type="sldImg"/>
          </p:nvPr>
        </p:nvSpPr>
        <p:spPr>
          <a:ln/>
        </p:spPr>
      </p:sp>
      <p:sp>
        <p:nvSpPr>
          <p:cNvPr id="235523" name="Rectangle 3">
            <a:extLst>
              <a:ext uri="{FF2B5EF4-FFF2-40B4-BE49-F238E27FC236}">
                <a16:creationId xmlns:a16="http://schemas.microsoft.com/office/drawing/2014/main" id="{9112B80C-75DB-4DDA-B0EC-83DA0E9572A7}"/>
              </a:ext>
            </a:extLst>
          </p:cNvPr>
          <p:cNvSpPr>
            <a:spLocks noGrp="1" noChangeArrowheads="1"/>
          </p:cNvSpPr>
          <p:nvPr>
            <p:ph type="body" idx="1"/>
          </p:nvPr>
        </p:nvSpPr>
        <p:spPr/>
        <p:txBody>
          <a:bodyPr/>
          <a:lstStyle/>
          <a:p>
            <a:r>
              <a:rPr lang="pt-BR" altLang="en-US"/>
              <a:t>O sensor de temperatura do refrigerante do motor (ECT) está localizado na sede do termostato e monitora a temperatura da refrigeração do motor, para diversos fins. Quando equipado com proteção do motor, e o sensor ECT detecta uma temperatura da refrigeração do motor acima da normal, uma lâmpada de aviso ou desligamento é acesa, e o motor cai de rotação, conforme uma programação predefinida. A ECU ajustará a quantidade de combustível enviado durante a ignição com base nas leituras iniciais do ECT. O ECT também envia um sinal à ECU para aumentar a velocidade sem carga após a ignição do motor. O Sensor de posição da bomba localiza-se no lado frontal direito do bloco do motor e lê fendas usinadas na engrenagem do comando de válvulas para informar à ECU a velocidade do motor e a posição precisa do pistão em relação à seqüência de ignição.</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6594336-0A84-4B64-B8A7-A5C3827B383A}"/>
              </a:ext>
            </a:extLst>
          </p:cNvPr>
          <p:cNvSpPr>
            <a:spLocks noGrp="1" noChangeArrowheads="1"/>
          </p:cNvSpPr>
          <p:nvPr>
            <p:ph type="sldNum" sz="quarter" idx="5"/>
          </p:nvPr>
        </p:nvSpPr>
        <p:spPr>
          <a:ln/>
        </p:spPr>
        <p:txBody>
          <a:bodyPr/>
          <a:lstStyle/>
          <a:p>
            <a:fld id="{179655A8-6F2B-46AC-9C16-F79F499FF69E}" type="slidenum">
              <a:rPr lang="pt-BR" altLang="en-US"/>
              <a:pPr/>
              <a:t>132</a:t>
            </a:fld>
            <a:endParaRPr lang="pt-BR" altLang="en-US"/>
          </a:p>
        </p:txBody>
      </p:sp>
      <p:sp>
        <p:nvSpPr>
          <p:cNvPr id="236546" name="Rectangle 2">
            <a:extLst>
              <a:ext uri="{FF2B5EF4-FFF2-40B4-BE49-F238E27FC236}">
                <a16:creationId xmlns:a16="http://schemas.microsoft.com/office/drawing/2014/main" id="{4648E6D9-4F1A-4EDA-BFD7-28F8CF0B0848}"/>
              </a:ext>
            </a:extLst>
          </p:cNvPr>
          <p:cNvSpPr>
            <a:spLocks noGrp="1" noRot="1" noChangeAspect="1" noChangeArrowheads="1" noTextEdit="1"/>
          </p:cNvSpPr>
          <p:nvPr>
            <p:ph type="sldImg"/>
          </p:nvPr>
        </p:nvSpPr>
        <p:spPr>
          <a:ln/>
        </p:spPr>
      </p:sp>
      <p:sp>
        <p:nvSpPr>
          <p:cNvPr id="236547" name="Rectangle 3">
            <a:extLst>
              <a:ext uri="{FF2B5EF4-FFF2-40B4-BE49-F238E27FC236}">
                <a16:creationId xmlns:a16="http://schemas.microsoft.com/office/drawing/2014/main" id="{45286B0D-F356-4FE0-9F8F-EFE819488F6E}"/>
              </a:ext>
            </a:extLst>
          </p:cNvPr>
          <p:cNvSpPr>
            <a:spLocks noGrp="1" noChangeArrowheads="1"/>
          </p:cNvSpPr>
          <p:nvPr>
            <p:ph type="body" idx="1"/>
          </p:nvPr>
        </p:nvSpPr>
        <p:spPr/>
        <p:txBody>
          <a:bodyPr/>
          <a:lstStyle/>
          <a:p>
            <a:r>
              <a:rPr lang="pt-BR" altLang="en-US"/>
              <a:t>O sensor de temperatura de entrada do turbocompressor mede a temperatura do ar filtrado que entra no lado do compressor do turbocompressor com geometria variável (VGT). As informações do sensor são usadas pela ECU para auxiliar a determinar a atuação das palhetas do turbocompressor VGT e o posicionamento da válvula de recirculação de gases de exaustão (EGR). O sensor de velocidade do turbo mede a velocidade do turbocompressor VGT. As informações do sensor são usadas pela ECU para proteção do motor. Leituras de altas velocidades resultam em uma condição de redução do combustível, dependendo da programação de proteção do motor e da aplicação. O sensor de temperatura de exaustão de recirculação de gases de exaustão (EGR) resfriados mede a temperatura dos gases de exaustão saindo do resfriador EGR antes da válvula do EGR e do misturador de ar de carga-EGR. As informações do sensor são usadas pela ECU em conjunto com os sensores de temperatura de ar fresco e misturado resfriado pelo EGR, para calcular o coeficiente delta de temperatura. Este coeficiente é usado pela ECU para determinar a atuação das palhetas do turbocompressor VGT e o posicionamento da válvula do EGR.</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1ACEF5F-D2D6-492D-8AA7-6EC07E863275}"/>
              </a:ext>
            </a:extLst>
          </p:cNvPr>
          <p:cNvSpPr>
            <a:spLocks noGrp="1" noChangeArrowheads="1"/>
          </p:cNvSpPr>
          <p:nvPr>
            <p:ph type="sldNum" sz="quarter" idx="5"/>
          </p:nvPr>
        </p:nvSpPr>
        <p:spPr>
          <a:ln/>
        </p:spPr>
        <p:txBody>
          <a:bodyPr/>
          <a:lstStyle/>
          <a:p>
            <a:fld id="{231118C6-0012-4F09-AB9F-F55B713E72E5}" type="slidenum">
              <a:rPr lang="pt-BR" altLang="en-US"/>
              <a:pPr/>
              <a:t>136</a:t>
            </a:fld>
            <a:endParaRPr lang="pt-BR" altLang="en-US"/>
          </a:p>
        </p:txBody>
      </p:sp>
      <p:sp>
        <p:nvSpPr>
          <p:cNvPr id="237570" name="Rectangle 2">
            <a:extLst>
              <a:ext uri="{FF2B5EF4-FFF2-40B4-BE49-F238E27FC236}">
                <a16:creationId xmlns:a16="http://schemas.microsoft.com/office/drawing/2014/main" id="{7E82FD57-9347-4DCA-A477-74EB5D98FB8E}"/>
              </a:ext>
            </a:extLst>
          </p:cNvPr>
          <p:cNvSpPr>
            <a:spLocks noGrp="1" noRot="1" noChangeAspect="1" noChangeArrowheads="1" noTextEdit="1"/>
          </p:cNvSpPr>
          <p:nvPr>
            <p:ph type="sldImg"/>
          </p:nvPr>
        </p:nvSpPr>
        <p:spPr>
          <a:ln/>
        </p:spPr>
      </p:sp>
      <p:sp>
        <p:nvSpPr>
          <p:cNvPr id="237571" name="Rectangle 3">
            <a:extLst>
              <a:ext uri="{FF2B5EF4-FFF2-40B4-BE49-F238E27FC236}">
                <a16:creationId xmlns:a16="http://schemas.microsoft.com/office/drawing/2014/main" id="{B1787890-6A52-47C5-BC3E-E171E880889C}"/>
              </a:ext>
            </a:extLst>
          </p:cNvPr>
          <p:cNvSpPr>
            <a:spLocks noGrp="1" noChangeArrowheads="1"/>
          </p:cNvSpPr>
          <p:nvPr>
            <p:ph type="body" idx="1"/>
          </p:nvPr>
        </p:nvSpPr>
        <p:spPr/>
        <p:txBody>
          <a:bodyPr/>
          <a:lstStyle/>
          <a:p>
            <a:r>
              <a:rPr lang="pt-BR" altLang="en-US"/>
              <a:t>O sensor de pressão do trilho de combustível fica no final do trilho comum do sistema de combustível, junto à bomba, e mede a pressão do combustível no trilho comum de alta pressão. Dependendo da pressão, a ECU ajusta a quantidade de fornecimento de combustível para o desempenho desejado. As leituras de alta pressão não resultam em condições de redução de rotação do motor porque um limitador manual de pressão, localizado no trilho, irá subir para reduzir a pressão. A ECU também usa este sensor para monitorar a operação dos injetores eletrônicos. O sensor de água  no combustível (WIF) mede a resistência a fluidos para detectar a presença de água no combustível. Como a resistência da água é diferente da do combustível, as leituras de resistência determinam quanta água existe no combustível. As informações do sensor são usadas pela ECU para proteção do motor. Se detectar água, a ECU reduz a quantidade de combustível fornecido ao motor, dependendo da programação de proteção do motor e da aplicação.A pressão do combustível é monitorada no lado de baixa pressão do sistema pelo sensor de pressão do combustível. Leituras de baixa pressão podem ser resultado de um filtro de combustível entupido ou de uma bomba de transferência com falha eletrônica.</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5F8F7C6-191F-4082-8EA7-8D861E715014}"/>
              </a:ext>
            </a:extLst>
          </p:cNvPr>
          <p:cNvSpPr>
            <a:spLocks noGrp="1" noChangeArrowheads="1"/>
          </p:cNvSpPr>
          <p:nvPr>
            <p:ph type="sldNum" sz="quarter" idx="5"/>
          </p:nvPr>
        </p:nvSpPr>
        <p:spPr>
          <a:ln/>
        </p:spPr>
        <p:txBody>
          <a:bodyPr/>
          <a:lstStyle/>
          <a:p>
            <a:fld id="{20F23BD4-632C-4960-8F13-EDC174BFFCE1}" type="slidenum">
              <a:rPr lang="pt-BR" altLang="en-US"/>
              <a:pPr/>
              <a:t>138</a:t>
            </a:fld>
            <a:endParaRPr lang="pt-BR" altLang="en-US"/>
          </a:p>
        </p:txBody>
      </p:sp>
      <p:sp>
        <p:nvSpPr>
          <p:cNvPr id="238594" name="Rectangle 2">
            <a:extLst>
              <a:ext uri="{FF2B5EF4-FFF2-40B4-BE49-F238E27FC236}">
                <a16:creationId xmlns:a16="http://schemas.microsoft.com/office/drawing/2014/main" id="{EC6CA7EA-0DB0-439E-AFF9-76EF220020E7}"/>
              </a:ext>
            </a:extLst>
          </p:cNvPr>
          <p:cNvSpPr>
            <a:spLocks noGrp="1" noRot="1" noChangeAspect="1" noChangeArrowheads="1" noTextEdit="1"/>
          </p:cNvSpPr>
          <p:nvPr>
            <p:ph type="sldImg"/>
          </p:nvPr>
        </p:nvSpPr>
        <p:spPr>
          <a:ln/>
        </p:spPr>
      </p:sp>
      <p:sp>
        <p:nvSpPr>
          <p:cNvPr id="238595" name="Rectangle 3">
            <a:extLst>
              <a:ext uri="{FF2B5EF4-FFF2-40B4-BE49-F238E27FC236}">
                <a16:creationId xmlns:a16="http://schemas.microsoft.com/office/drawing/2014/main" id="{E515E8BF-6D7A-4D22-B586-EA6B9343A34C}"/>
              </a:ext>
            </a:extLst>
          </p:cNvPr>
          <p:cNvSpPr>
            <a:spLocks noGrp="1" noChangeArrowheads="1"/>
          </p:cNvSpPr>
          <p:nvPr>
            <p:ph type="body" idx="1"/>
          </p:nvPr>
        </p:nvSpPr>
        <p:spPr/>
        <p:txBody>
          <a:bodyPr/>
          <a:lstStyle/>
          <a:p>
            <a:r>
              <a:rPr lang="en-US" altLang="en-US"/>
              <a:t>Resposta certa: 80 por cento.</a:t>
            </a:r>
            <a:endParaRPr lang="pt-BR"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0CDDC53-F3D3-4961-9652-3917604CDE8D}"/>
              </a:ext>
            </a:extLst>
          </p:cNvPr>
          <p:cNvSpPr>
            <a:spLocks noGrp="1" noChangeArrowheads="1"/>
          </p:cNvSpPr>
          <p:nvPr>
            <p:ph type="sldNum" sz="quarter" idx="5"/>
          </p:nvPr>
        </p:nvSpPr>
        <p:spPr>
          <a:ln/>
        </p:spPr>
        <p:txBody>
          <a:bodyPr/>
          <a:lstStyle/>
          <a:p>
            <a:fld id="{2FFE7A6F-12BB-4144-89CD-A896C6071746}" type="slidenum">
              <a:rPr lang="pt-BR" altLang="en-US"/>
              <a:pPr/>
              <a:t>139</a:t>
            </a:fld>
            <a:endParaRPr lang="pt-BR" altLang="en-US"/>
          </a:p>
        </p:txBody>
      </p:sp>
      <p:sp>
        <p:nvSpPr>
          <p:cNvPr id="239618" name="Rectangle 2">
            <a:extLst>
              <a:ext uri="{FF2B5EF4-FFF2-40B4-BE49-F238E27FC236}">
                <a16:creationId xmlns:a16="http://schemas.microsoft.com/office/drawing/2014/main" id="{EF288DE6-D147-4979-964A-008166F266BE}"/>
              </a:ext>
            </a:extLst>
          </p:cNvPr>
          <p:cNvSpPr>
            <a:spLocks noGrp="1" noRot="1" noChangeAspect="1" noChangeArrowheads="1" noTextEdit="1"/>
          </p:cNvSpPr>
          <p:nvPr>
            <p:ph type="sldImg"/>
          </p:nvPr>
        </p:nvSpPr>
        <p:spPr>
          <a:ln/>
        </p:spPr>
      </p:sp>
      <p:sp>
        <p:nvSpPr>
          <p:cNvPr id="239619" name="Rectangle 3">
            <a:extLst>
              <a:ext uri="{FF2B5EF4-FFF2-40B4-BE49-F238E27FC236}">
                <a16:creationId xmlns:a16="http://schemas.microsoft.com/office/drawing/2014/main" id="{A334911F-4D57-4CB7-BCB0-ADA0B46B0652}"/>
              </a:ext>
            </a:extLst>
          </p:cNvPr>
          <p:cNvSpPr>
            <a:spLocks noGrp="1" noChangeArrowheads="1"/>
          </p:cNvSpPr>
          <p:nvPr>
            <p:ph type="body" idx="1"/>
          </p:nvPr>
        </p:nvSpPr>
        <p:spPr/>
        <p:txBody>
          <a:bodyPr/>
          <a:lstStyle/>
          <a:p>
            <a:r>
              <a:rPr lang="en-US" altLang="en-US"/>
              <a:t>Resposta correta: Sensor de posição da bomba</a:t>
            </a:r>
            <a:endParaRPr lang="pt-BR"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CFF4E13-6E43-4D97-98CF-8DE90E358131}"/>
              </a:ext>
            </a:extLst>
          </p:cNvPr>
          <p:cNvSpPr>
            <a:spLocks noGrp="1" noChangeArrowheads="1"/>
          </p:cNvSpPr>
          <p:nvPr>
            <p:ph type="sldNum" sz="quarter" idx="5"/>
          </p:nvPr>
        </p:nvSpPr>
        <p:spPr>
          <a:ln/>
        </p:spPr>
        <p:txBody>
          <a:bodyPr/>
          <a:lstStyle/>
          <a:p>
            <a:fld id="{B3067037-282B-4994-891A-92E8382DBBB0}" type="slidenum">
              <a:rPr lang="pt-BR" altLang="en-US"/>
              <a:pPr/>
              <a:t>8</a:t>
            </a:fld>
            <a:endParaRPr lang="pt-BR" altLang="en-US"/>
          </a:p>
        </p:txBody>
      </p:sp>
      <p:sp>
        <p:nvSpPr>
          <p:cNvPr id="53250" name="Rectangle 2">
            <a:extLst>
              <a:ext uri="{FF2B5EF4-FFF2-40B4-BE49-F238E27FC236}">
                <a16:creationId xmlns:a16="http://schemas.microsoft.com/office/drawing/2014/main" id="{1018B051-10BD-4DCE-987C-BB390A8593AF}"/>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FB5AEE65-1B4C-4169-91DB-85685FB0DED5}"/>
              </a:ext>
            </a:extLst>
          </p:cNvPr>
          <p:cNvSpPr>
            <a:spLocks noGrp="1" noChangeArrowheads="1"/>
          </p:cNvSpPr>
          <p:nvPr>
            <p:ph type="body" idx="1"/>
          </p:nvPr>
        </p:nvSpPr>
        <p:spPr/>
        <p:txBody>
          <a:bodyPr/>
          <a:lstStyle/>
          <a:p>
            <a:r>
              <a:rPr lang="pt-BR" altLang="en-US"/>
              <a:t>Este gráfico mostra a potência e a velocidade nominal, a potência de pico, o aumento de potência, o torque de pico e o aumento de torque do motor de 9.0L. Existem novas classificações de aumento de potência e/ou maiores níveis de torque de pico e novas velocidades nominais inferiores comparadas ao motor de 8,1L em determinadas classificações de potência (2000 rpm). As vantagens do motor 6090 incluem maior redução de ruído e a melhor economia de combustível na sua classe.</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9A23190-ACFD-4482-9FED-9A674147119B}"/>
              </a:ext>
            </a:extLst>
          </p:cNvPr>
          <p:cNvSpPr>
            <a:spLocks noGrp="1" noChangeArrowheads="1"/>
          </p:cNvSpPr>
          <p:nvPr>
            <p:ph type="sldNum" sz="quarter" idx="5"/>
          </p:nvPr>
        </p:nvSpPr>
        <p:spPr>
          <a:ln/>
        </p:spPr>
        <p:txBody>
          <a:bodyPr/>
          <a:lstStyle/>
          <a:p>
            <a:fld id="{01AB23D8-C054-4977-91DB-AE05C85E8081}" type="slidenum">
              <a:rPr lang="pt-BR" altLang="en-US"/>
              <a:pPr/>
              <a:t>140</a:t>
            </a:fld>
            <a:endParaRPr lang="pt-BR" altLang="en-US"/>
          </a:p>
        </p:txBody>
      </p:sp>
      <p:sp>
        <p:nvSpPr>
          <p:cNvPr id="240642" name="Rectangle 2">
            <a:extLst>
              <a:ext uri="{FF2B5EF4-FFF2-40B4-BE49-F238E27FC236}">
                <a16:creationId xmlns:a16="http://schemas.microsoft.com/office/drawing/2014/main" id="{28E9BC7A-6BC2-46EA-8A78-334E8559B1DB}"/>
              </a:ext>
            </a:extLst>
          </p:cNvPr>
          <p:cNvSpPr>
            <a:spLocks noGrp="1" noRot="1" noChangeAspect="1" noChangeArrowheads="1" noTextEdit="1"/>
          </p:cNvSpPr>
          <p:nvPr>
            <p:ph type="sldImg"/>
          </p:nvPr>
        </p:nvSpPr>
        <p:spPr>
          <a:ln/>
        </p:spPr>
      </p:sp>
      <p:sp>
        <p:nvSpPr>
          <p:cNvPr id="240643" name="Rectangle 3">
            <a:extLst>
              <a:ext uri="{FF2B5EF4-FFF2-40B4-BE49-F238E27FC236}">
                <a16:creationId xmlns:a16="http://schemas.microsoft.com/office/drawing/2014/main" id="{6FD4D6BD-965C-4699-A649-EE2EB9640240}"/>
              </a:ext>
            </a:extLst>
          </p:cNvPr>
          <p:cNvSpPr>
            <a:spLocks noGrp="1" noChangeArrowheads="1"/>
          </p:cNvSpPr>
          <p:nvPr>
            <p:ph type="body" idx="1"/>
          </p:nvPr>
        </p:nvSpPr>
        <p:spPr/>
        <p:txBody>
          <a:bodyPr/>
          <a:lstStyle/>
          <a:p>
            <a:r>
              <a:rPr lang="en-US" altLang="en-US"/>
              <a:t>Resposta correta: Sensor de pressào de ar do coletor de admissào.</a:t>
            </a:r>
            <a:endParaRPr lang="pt-BR"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1807B0D-A0C0-414B-BCB0-DD7DD79F0CDF}"/>
              </a:ext>
            </a:extLst>
          </p:cNvPr>
          <p:cNvSpPr>
            <a:spLocks noGrp="1" noChangeArrowheads="1"/>
          </p:cNvSpPr>
          <p:nvPr>
            <p:ph type="sldNum" sz="quarter" idx="5"/>
          </p:nvPr>
        </p:nvSpPr>
        <p:spPr>
          <a:ln/>
        </p:spPr>
        <p:txBody>
          <a:bodyPr/>
          <a:lstStyle/>
          <a:p>
            <a:fld id="{182F0A60-F2AC-4C2A-AB82-643643F56294}" type="slidenum">
              <a:rPr lang="pt-BR" altLang="en-US"/>
              <a:pPr/>
              <a:t>141</a:t>
            </a:fld>
            <a:endParaRPr lang="pt-BR" altLang="en-US"/>
          </a:p>
        </p:txBody>
      </p:sp>
      <p:sp>
        <p:nvSpPr>
          <p:cNvPr id="241666" name="Rectangle 2">
            <a:extLst>
              <a:ext uri="{FF2B5EF4-FFF2-40B4-BE49-F238E27FC236}">
                <a16:creationId xmlns:a16="http://schemas.microsoft.com/office/drawing/2014/main" id="{EEE110C6-13B3-4412-BDB5-F736A36F2EA9}"/>
              </a:ext>
            </a:extLst>
          </p:cNvPr>
          <p:cNvSpPr>
            <a:spLocks noGrp="1" noRot="1" noChangeAspect="1" noChangeArrowheads="1" noTextEdit="1"/>
          </p:cNvSpPr>
          <p:nvPr>
            <p:ph type="sldImg"/>
          </p:nvPr>
        </p:nvSpPr>
        <p:spPr>
          <a:ln/>
        </p:spPr>
      </p:sp>
      <p:sp>
        <p:nvSpPr>
          <p:cNvPr id="241667" name="Rectangle 3">
            <a:extLst>
              <a:ext uri="{FF2B5EF4-FFF2-40B4-BE49-F238E27FC236}">
                <a16:creationId xmlns:a16="http://schemas.microsoft.com/office/drawing/2014/main" id="{8C992220-339C-461E-AE39-11571FB22C56}"/>
              </a:ext>
            </a:extLst>
          </p:cNvPr>
          <p:cNvSpPr>
            <a:spLocks noGrp="1" noChangeArrowheads="1"/>
          </p:cNvSpPr>
          <p:nvPr>
            <p:ph type="body" idx="1"/>
          </p:nvPr>
        </p:nvSpPr>
        <p:spPr/>
        <p:txBody>
          <a:bodyPr/>
          <a:lstStyle/>
          <a:p>
            <a:r>
              <a:rPr lang="en-US" altLang="en-US"/>
              <a:t>Resposta correta: Sensor de pressão do trilho comum.</a:t>
            </a:r>
            <a:endParaRPr lang="pt-BR"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AF1A9A9-2593-41AE-9A5F-932B63E77E37}"/>
              </a:ext>
            </a:extLst>
          </p:cNvPr>
          <p:cNvSpPr>
            <a:spLocks noGrp="1" noChangeArrowheads="1"/>
          </p:cNvSpPr>
          <p:nvPr>
            <p:ph type="sldNum" sz="quarter" idx="5"/>
          </p:nvPr>
        </p:nvSpPr>
        <p:spPr>
          <a:ln/>
        </p:spPr>
        <p:txBody>
          <a:bodyPr/>
          <a:lstStyle/>
          <a:p>
            <a:fld id="{1B113CA9-DDD8-44C4-85BB-232A67C83D68}" type="slidenum">
              <a:rPr lang="pt-BR" altLang="en-US"/>
              <a:pPr/>
              <a:t>142</a:t>
            </a:fld>
            <a:endParaRPr lang="pt-BR" altLang="en-US"/>
          </a:p>
        </p:txBody>
      </p:sp>
      <p:sp>
        <p:nvSpPr>
          <p:cNvPr id="242690" name="Rectangle 2">
            <a:extLst>
              <a:ext uri="{FF2B5EF4-FFF2-40B4-BE49-F238E27FC236}">
                <a16:creationId xmlns:a16="http://schemas.microsoft.com/office/drawing/2014/main" id="{DA1B4998-048D-4CE2-939B-E0F0B08F685C}"/>
              </a:ext>
            </a:extLst>
          </p:cNvPr>
          <p:cNvSpPr>
            <a:spLocks noGrp="1" noRot="1" noChangeAspect="1" noChangeArrowheads="1" noTextEdit="1"/>
          </p:cNvSpPr>
          <p:nvPr>
            <p:ph type="sldImg"/>
          </p:nvPr>
        </p:nvSpPr>
        <p:spPr>
          <a:ln/>
        </p:spPr>
      </p:sp>
      <p:sp>
        <p:nvSpPr>
          <p:cNvPr id="242691" name="Rectangle 3">
            <a:extLst>
              <a:ext uri="{FF2B5EF4-FFF2-40B4-BE49-F238E27FC236}">
                <a16:creationId xmlns:a16="http://schemas.microsoft.com/office/drawing/2014/main" id="{A19C1ABC-C297-4796-B58E-536C5D8BEE25}"/>
              </a:ext>
            </a:extLst>
          </p:cNvPr>
          <p:cNvSpPr>
            <a:spLocks noGrp="1" noChangeArrowheads="1"/>
          </p:cNvSpPr>
          <p:nvPr>
            <p:ph type="body" idx="1"/>
          </p:nvPr>
        </p:nvSpPr>
        <p:spPr/>
        <p:txBody>
          <a:bodyPr/>
          <a:lstStyle/>
          <a:p>
            <a:r>
              <a:rPr lang="pt-BR" altLang="en-US"/>
              <a:t>Neste último tópico veremos os testes e diagnósticos do motor no Service ADVISOR™ 2.6 para motores Classe III.</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685E1BF-1470-484B-BBC5-8A48A978737C}"/>
              </a:ext>
            </a:extLst>
          </p:cNvPr>
          <p:cNvSpPr>
            <a:spLocks noGrp="1" noChangeArrowheads="1"/>
          </p:cNvSpPr>
          <p:nvPr>
            <p:ph type="sldNum" sz="quarter" idx="5"/>
          </p:nvPr>
        </p:nvSpPr>
        <p:spPr>
          <a:ln/>
        </p:spPr>
        <p:txBody>
          <a:bodyPr/>
          <a:lstStyle/>
          <a:p>
            <a:fld id="{834D3211-2772-408B-9AC7-B8BFC903FCA9}" type="slidenum">
              <a:rPr lang="pt-BR" altLang="en-US"/>
              <a:pPr/>
              <a:t>143</a:t>
            </a:fld>
            <a:endParaRPr lang="pt-BR" altLang="en-US"/>
          </a:p>
        </p:txBody>
      </p:sp>
      <p:sp>
        <p:nvSpPr>
          <p:cNvPr id="243714" name="Rectangle 2">
            <a:extLst>
              <a:ext uri="{FF2B5EF4-FFF2-40B4-BE49-F238E27FC236}">
                <a16:creationId xmlns:a16="http://schemas.microsoft.com/office/drawing/2014/main" id="{55FA76AE-1374-47BC-B646-96ED737DBA9E}"/>
              </a:ext>
            </a:extLst>
          </p:cNvPr>
          <p:cNvSpPr>
            <a:spLocks noGrp="1" noRot="1" noChangeAspect="1" noChangeArrowheads="1" noTextEdit="1"/>
          </p:cNvSpPr>
          <p:nvPr>
            <p:ph type="sldImg"/>
          </p:nvPr>
        </p:nvSpPr>
        <p:spPr>
          <a:ln/>
        </p:spPr>
      </p:sp>
      <p:sp>
        <p:nvSpPr>
          <p:cNvPr id="243715" name="Rectangle 3">
            <a:extLst>
              <a:ext uri="{FF2B5EF4-FFF2-40B4-BE49-F238E27FC236}">
                <a16:creationId xmlns:a16="http://schemas.microsoft.com/office/drawing/2014/main" id="{886046B9-B1FE-4F0D-AC7B-737365B364FB}"/>
              </a:ext>
            </a:extLst>
          </p:cNvPr>
          <p:cNvSpPr>
            <a:spLocks noGrp="1" noChangeArrowheads="1"/>
          </p:cNvSpPr>
          <p:nvPr>
            <p:ph type="body" idx="1"/>
          </p:nvPr>
        </p:nvSpPr>
        <p:spPr/>
        <p:txBody>
          <a:bodyPr/>
          <a:lstStyle/>
          <a:p>
            <a:r>
              <a:rPr lang="pt-BR" altLang="en-US"/>
              <a:t>Para os motores Classe 3, foram acrescentados 4 novos Testes Interativos ao Service ADVISOR: Recalibração da válvula de recirculação de gases de exaustão, Teste do modo de diagnóstico da fiação, Calibração do injetor e, Teste de reinicialização do valor de aprendizado do turbo. Vejamos rapidamente como são esses testes.</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C52E132-5349-4621-8E93-D55890FF802A}"/>
              </a:ext>
            </a:extLst>
          </p:cNvPr>
          <p:cNvSpPr>
            <a:spLocks noGrp="1" noChangeArrowheads="1"/>
          </p:cNvSpPr>
          <p:nvPr>
            <p:ph type="sldNum" sz="quarter" idx="5"/>
          </p:nvPr>
        </p:nvSpPr>
        <p:spPr>
          <a:ln/>
        </p:spPr>
        <p:txBody>
          <a:bodyPr/>
          <a:lstStyle/>
          <a:p>
            <a:fld id="{5E344F60-3AE0-4FD3-86B7-BA81A5F63905}" type="slidenum">
              <a:rPr lang="pt-BR" altLang="en-US"/>
              <a:pPr/>
              <a:t>144</a:t>
            </a:fld>
            <a:endParaRPr lang="pt-BR" altLang="en-US"/>
          </a:p>
        </p:txBody>
      </p:sp>
      <p:sp>
        <p:nvSpPr>
          <p:cNvPr id="244738" name="Rectangle 2">
            <a:extLst>
              <a:ext uri="{FF2B5EF4-FFF2-40B4-BE49-F238E27FC236}">
                <a16:creationId xmlns:a16="http://schemas.microsoft.com/office/drawing/2014/main" id="{D8D83469-7C96-45BB-8490-EE2349610D0B}"/>
              </a:ext>
            </a:extLst>
          </p:cNvPr>
          <p:cNvSpPr>
            <a:spLocks noGrp="1" noRot="1" noChangeAspect="1" noChangeArrowheads="1" noTextEdit="1"/>
          </p:cNvSpPr>
          <p:nvPr>
            <p:ph type="sldImg"/>
          </p:nvPr>
        </p:nvSpPr>
        <p:spPr>
          <a:ln/>
        </p:spPr>
      </p:sp>
      <p:sp>
        <p:nvSpPr>
          <p:cNvPr id="244739" name="Rectangle 3">
            <a:extLst>
              <a:ext uri="{FF2B5EF4-FFF2-40B4-BE49-F238E27FC236}">
                <a16:creationId xmlns:a16="http://schemas.microsoft.com/office/drawing/2014/main" id="{52980B21-00B3-4183-840D-21EA7284F041}"/>
              </a:ext>
            </a:extLst>
          </p:cNvPr>
          <p:cNvSpPr>
            <a:spLocks noGrp="1" noChangeArrowheads="1"/>
          </p:cNvSpPr>
          <p:nvPr>
            <p:ph type="body" idx="1"/>
          </p:nvPr>
        </p:nvSpPr>
        <p:spPr/>
        <p:txBody>
          <a:bodyPr/>
          <a:lstStyle/>
          <a:p>
            <a:r>
              <a:rPr lang="pt-BR" altLang="en-US"/>
              <a:t>O teste de Recalibração da válvula de recirculação de gases de exaustão é usado para recalibrar o EGR. Este teste deve ser feito se a válvula do EGR for substituída ou se o EGR não for suficiente, pode ser necessário recalibrar a válvula para apagar os valores aprendidos de abertura e fechamento. O Teste do modo de diagnóstico da fiação verifica a integridade e a continuidade da fiação elétrica, incluindo sensores de velocidade e injetores.Para esses dois testes interativos, siga os procedimentos descritos no CTM.</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6385789-25E7-4BA9-9293-6B75BBADE316}"/>
              </a:ext>
            </a:extLst>
          </p:cNvPr>
          <p:cNvSpPr>
            <a:spLocks noGrp="1" noChangeArrowheads="1"/>
          </p:cNvSpPr>
          <p:nvPr>
            <p:ph type="sldNum" sz="quarter" idx="5"/>
          </p:nvPr>
        </p:nvSpPr>
        <p:spPr>
          <a:ln/>
        </p:spPr>
        <p:txBody>
          <a:bodyPr/>
          <a:lstStyle/>
          <a:p>
            <a:fld id="{150C4136-6832-42CC-8FCB-B699BB19A7FE}" type="slidenum">
              <a:rPr lang="pt-BR" altLang="en-US"/>
              <a:pPr/>
              <a:t>145</a:t>
            </a:fld>
            <a:endParaRPr lang="pt-BR" altLang="en-US"/>
          </a:p>
        </p:txBody>
      </p:sp>
      <p:sp>
        <p:nvSpPr>
          <p:cNvPr id="245762" name="Rectangle 2">
            <a:extLst>
              <a:ext uri="{FF2B5EF4-FFF2-40B4-BE49-F238E27FC236}">
                <a16:creationId xmlns:a16="http://schemas.microsoft.com/office/drawing/2014/main" id="{4C50D6E0-92B0-4D36-8D2F-4C94748228DC}"/>
              </a:ext>
            </a:extLst>
          </p:cNvPr>
          <p:cNvSpPr>
            <a:spLocks noGrp="1" noRot="1" noChangeAspect="1" noChangeArrowheads="1" noTextEdit="1"/>
          </p:cNvSpPr>
          <p:nvPr>
            <p:ph type="sldImg"/>
          </p:nvPr>
        </p:nvSpPr>
        <p:spPr>
          <a:ln/>
        </p:spPr>
      </p:sp>
      <p:sp>
        <p:nvSpPr>
          <p:cNvPr id="245763" name="Rectangle 3">
            <a:extLst>
              <a:ext uri="{FF2B5EF4-FFF2-40B4-BE49-F238E27FC236}">
                <a16:creationId xmlns:a16="http://schemas.microsoft.com/office/drawing/2014/main" id="{E681C417-50A2-4674-A6FF-E39A44282085}"/>
              </a:ext>
            </a:extLst>
          </p:cNvPr>
          <p:cNvSpPr>
            <a:spLocks noGrp="1" noChangeArrowheads="1"/>
          </p:cNvSpPr>
          <p:nvPr>
            <p:ph type="body" idx="1"/>
          </p:nvPr>
        </p:nvSpPr>
        <p:spPr/>
        <p:txBody>
          <a:bodyPr/>
          <a:lstStyle/>
          <a:p>
            <a:r>
              <a:rPr lang="pt-BR" altLang="en-US"/>
              <a:t>O teste de Calibração do injetor serve para calibrar os injetores quando eles são substituídos ou trocados para outro cilindro, o que auxilia a equilibrar as cargas e a obedecer às normas de emissão. O teste de Reinicialização do valor de aprendizado do turbo é o último novo teste que veremos. Ele deve ser utilizado para zerar os valores de abertura e fechamento das palhetas variáveis do turbo para que possa aprender novos valores se o VGT for substituído ou os níveis do auxiliar/EGR estiverem fora da faixa normal.</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D45EAC4-D9A4-40C9-8574-8EE2F2CD1423}"/>
              </a:ext>
            </a:extLst>
          </p:cNvPr>
          <p:cNvSpPr>
            <a:spLocks noGrp="1" noChangeArrowheads="1"/>
          </p:cNvSpPr>
          <p:nvPr>
            <p:ph type="sldNum" sz="quarter" idx="5"/>
          </p:nvPr>
        </p:nvSpPr>
        <p:spPr>
          <a:ln/>
        </p:spPr>
        <p:txBody>
          <a:bodyPr/>
          <a:lstStyle/>
          <a:p>
            <a:fld id="{7A4BBAF1-2382-44DE-B779-E4AA568A5E47}" type="slidenum">
              <a:rPr lang="pt-BR" altLang="en-US"/>
              <a:pPr/>
              <a:t>146</a:t>
            </a:fld>
            <a:endParaRPr lang="pt-BR" altLang="en-US"/>
          </a:p>
        </p:txBody>
      </p:sp>
      <p:sp>
        <p:nvSpPr>
          <p:cNvPr id="246786" name="Rectangle 2">
            <a:extLst>
              <a:ext uri="{FF2B5EF4-FFF2-40B4-BE49-F238E27FC236}">
                <a16:creationId xmlns:a16="http://schemas.microsoft.com/office/drawing/2014/main" id="{90F93AD9-BA22-470C-A1BC-4D022D34534D}"/>
              </a:ext>
            </a:extLst>
          </p:cNvPr>
          <p:cNvSpPr>
            <a:spLocks noGrp="1" noRot="1" noChangeAspect="1" noChangeArrowheads="1" noTextEdit="1"/>
          </p:cNvSpPr>
          <p:nvPr>
            <p:ph type="sldImg"/>
          </p:nvPr>
        </p:nvSpPr>
        <p:spPr>
          <a:ln/>
        </p:spPr>
      </p:sp>
      <p:sp>
        <p:nvSpPr>
          <p:cNvPr id="246787" name="Rectangle 3">
            <a:extLst>
              <a:ext uri="{FF2B5EF4-FFF2-40B4-BE49-F238E27FC236}">
                <a16:creationId xmlns:a16="http://schemas.microsoft.com/office/drawing/2014/main" id="{8FE79F2D-FA8B-4535-9D07-670D0385E67E}"/>
              </a:ext>
            </a:extLst>
          </p:cNvPr>
          <p:cNvSpPr>
            <a:spLocks noGrp="1" noChangeArrowheads="1"/>
          </p:cNvSpPr>
          <p:nvPr>
            <p:ph type="body" idx="1"/>
          </p:nvPr>
        </p:nvSpPr>
        <p:spPr/>
        <p:txBody>
          <a:bodyPr/>
          <a:lstStyle/>
          <a:p>
            <a:r>
              <a:rPr lang="pt-BR" altLang="en-US"/>
              <a:t>Este curso tratou de diversos tópicos relativos ao motor 6090. Primeiro, exploramos os principais fatores que contribuem para o projeto do motor 6090. Depois, aprendemos sobre as especificações básicas, incluindo altura, largura, diâmetro, curso, potência, potência PTO, consumo de combustível, curva de torque e a curva de combustível. Em nosso terceiro tópico, identificamos os componentes básicos do motor PowerTech Plus de 9,0L, e enfatizamos todas as suas funções.Finalmente, vimos os novos procedimentos de serviço e diagnósticos da Classe 3 para o motor de 9,0L, encontrados no Service ADVISOR 2.6.</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B13C23A-EA8C-45DA-AB16-BE94EA919B73}"/>
              </a:ext>
            </a:extLst>
          </p:cNvPr>
          <p:cNvSpPr>
            <a:spLocks noGrp="1" noChangeArrowheads="1"/>
          </p:cNvSpPr>
          <p:nvPr>
            <p:ph type="sldNum" sz="quarter" idx="5"/>
          </p:nvPr>
        </p:nvSpPr>
        <p:spPr>
          <a:ln/>
        </p:spPr>
        <p:txBody>
          <a:bodyPr/>
          <a:lstStyle/>
          <a:p>
            <a:fld id="{1B0DD57B-0120-4B19-8140-17987BD95215}" type="slidenum">
              <a:rPr lang="pt-BR" altLang="en-US"/>
              <a:pPr/>
              <a:t>147</a:t>
            </a:fld>
            <a:endParaRPr lang="pt-BR" altLang="en-US"/>
          </a:p>
        </p:txBody>
      </p:sp>
      <p:sp>
        <p:nvSpPr>
          <p:cNvPr id="247810" name="Rectangle 2">
            <a:extLst>
              <a:ext uri="{FF2B5EF4-FFF2-40B4-BE49-F238E27FC236}">
                <a16:creationId xmlns:a16="http://schemas.microsoft.com/office/drawing/2014/main" id="{D43419B1-5E5C-43EC-8DE0-1FF990B5FC00}"/>
              </a:ext>
            </a:extLst>
          </p:cNvPr>
          <p:cNvSpPr>
            <a:spLocks noGrp="1" noRot="1" noChangeAspect="1" noChangeArrowheads="1" noTextEdit="1"/>
          </p:cNvSpPr>
          <p:nvPr>
            <p:ph type="sldImg"/>
          </p:nvPr>
        </p:nvSpPr>
        <p:spPr>
          <a:ln/>
        </p:spPr>
      </p:sp>
      <p:sp>
        <p:nvSpPr>
          <p:cNvPr id="247811" name="Rectangle 3">
            <a:extLst>
              <a:ext uri="{FF2B5EF4-FFF2-40B4-BE49-F238E27FC236}">
                <a16:creationId xmlns:a16="http://schemas.microsoft.com/office/drawing/2014/main" id="{F7268FF6-D6B3-470B-92F8-8DB7035D0349}"/>
              </a:ext>
            </a:extLst>
          </p:cNvPr>
          <p:cNvSpPr>
            <a:spLocks noGrp="1" noChangeArrowheads="1"/>
          </p:cNvSpPr>
          <p:nvPr>
            <p:ph type="body" idx="1"/>
          </p:nvPr>
        </p:nvSpPr>
        <p:spPr/>
        <p:txBody>
          <a:bodyPr/>
          <a:lstStyle/>
          <a:p>
            <a:r>
              <a:rPr lang="pt-BR" altLang="en-US"/>
              <a:t>Esta é a avaliação final do curso de Qualificação Técnica para concessionários John Deere, para motores 6090 PowerTech Plus. A pontuação exigida é de ao menos 80%. Neste ponto, você poderá voltar e revisar qualquer parte do material antes de fazer o teste. Se estiver pronto, clique no botão Avançar para iniciar a avaliação. Ao concluir a avaliação, clique no botão Concluir na janela da avaliação para enviar suas respostas. Isso atualizará seu Histórico de treinamento na John Deere University.</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EAFC206-92B6-4228-98B1-F83C1A17B33D}"/>
              </a:ext>
            </a:extLst>
          </p:cNvPr>
          <p:cNvSpPr>
            <a:spLocks noGrp="1" noChangeArrowheads="1"/>
          </p:cNvSpPr>
          <p:nvPr>
            <p:ph type="sldNum" sz="quarter" idx="5"/>
          </p:nvPr>
        </p:nvSpPr>
        <p:spPr>
          <a:ln/>
        </p:spPr>
        <p:txBody>
          <a:bodyPr/>
          <a:lstStyle/>
          <a:p>
            <a:fld id="{A59026B7-6B33-45F2-935A-3A87AD0A288B}" type="slidenum">
              <a:rPr lang="pt-BR" altLang="en-US"/>
              <a:pPr/>
              <a:t>148</a:t>
            </a:fld>
            <a:endParaRPr lang="pt-BR" altLang="en-US"/>
          </a:p>
        </p:txBody>
      </p:sp>
      <p:sp>
        <p:nvSpPr>
          <p:cNvPr id="262146" name="Rectangle 2">
            <a:extLst>
              <a:ext uri="{FF2B5EF4-FFF2-40B4-BE49-F238E27FC236}">
                <a16:creationId xmlns:a16="http://schemas.microsoft.com/office/drawing/2014/main" id="{CB6A1A27-ABE7-4877-8741-DB911A9EE90C}"/>
              </a:ext>
            </a:extLst>
          </p:cNvPr>
          <p:cNvSpPr>
            <a:spLocks noGrp="1" noRot="1" noChangeAspect="1" noChangeArrowheads="1" noTextEdit="1"/>
          </p:cNvSpPr>
          <p:nvPr>
            <p:ph type="sldImg"/>
          </p:nvPr>
        </p:nvSpPr>
        <p:spPr>
          <a:ln/>
        </p:spPr>
      </p:sp>
      <p:sp>
        <p:nvSpPr>
          <p:cNvPr id="262147" name="Rectangle 3">
            <a:extLst>
              <a:ext uri="{FF2B5EF4-FFF2-40B4-BE49-F238E27FC236}">
                <a16:creationId xmlns:a16="http://schemas.microsoft.com/office/drawing/2014/main" id="{02FCEF03-C728-4549-AE69-3C9583DCFE2B}"/>
              </a:ext>
            </a:extLst>
          </p:cNvPr>
          <p:cNvSpPr>
            <a:spLocks noGrp="1" noChangeArrowheads="1"/>
          </p:cNvSpPr>
          <p:nvPr>
            <p:ph type="body" idx="1"/>
          </p:nvPr>
        </p:nvSpPr>
        <p:spPr/>
        <p:txBody>
          <a:bodyPr/>
          <a:lstStyle/>
          <a:p>
            <a:r>
              <a:rPr lang="en-US" altLang="en-US"/>
              <a:t>Resposta correta: Na saída do resfriador do EGR, antes da válvula do EGR.</a:t>
            </a:r>
            <a:endParaRPr lang="pt-BR"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CE9870A-6E5E-47CB-9003-FC5DB5B55AAA}"/>
              </a:ext>
            </a:extLst>
          </p:cNvPr>
          <p:cNvSpPr>
            <a:spLocks noGrp="1" noChangeArrowheads="1"/>
          </p:cNvSpPr>
          <p:nvPr>
            <p:ph type="sldNum" sz="quarter" idx="5"/>
          </p:nvPr>
        </p:nvSpPr>
        <p:spPr>
          <a:ln/>
        </p:spPr>
        <p:txBody>
          <a:bodyPr/>
          <a:lstStyle/>
          <a:p>
            <a:fld id="{987300EA-5672-4888-92F0-74950C490A39}" type="slidenum">
              <a:rPr lang="pt-BR" altLang="en-US"/>
              <a:pPr/>
              <a:t>149</a:t>
            </a:fld>
            <a:endParaRPr lang="pt-BR" altLang="en-US"/>
          </a:p>
        </p:txBody>
      </p:sp>
      <p:sp>
        <p:nvSpPr>
          <p:cNvPr id="261122" name="Rectangle 2">
            <a:extLst>
              <a:ext uri="{FF2B5EF4-FFF2-40B4-BE49-F238E27FC236}">
                <a16:creationId xmlns:a16="http://schemas.microsoft.com/office/drawing/2014/main" id="{FFED6FF7-CB5A-45B8-A5BF-29987DFF6EEB}"/>
              </a:ext>
            </a:extLst>
          </p:cNvPr>
          <p:cNvSpPr>
            <a:spLocks noGrp="1" noRot="1" noChangeAspect="1" noChangeArrowheads="1" noTextEdit="1"/>
          </p:cNvSpPr>
          <p:nvPr>
            <p:ph type="sldImg"/>
          </p:nvPr>
        </p:nvSpPr>
        <p:spPr>
          <a:ln/>
        </p:spPr>
      </p:sp>
      <p:sp>
        <p:nvSpPr>
          <p:cNvPr id="261123" name="Rectangle 3">
            <a:extLst>
              <a:ext uri="{FF2B5EF4-FFF2-40B4-BE49-F238E27FC236}">
                <a16:creationId xmlns:a16="http://schemas.microsoft.com/office/drawing/2014/main" id="{E8B1A421-F092-40ED-8ECA-AE5B6B569C8B}"/>
              </a:ext>
            </a:extLst>
          </p:cNvPr>
          <p:cNvSpPr>
            <a:spLocks noGrp="1" noChangeArrowheads="1"/>
          </p:cNvSpPr>
          <p:nvPr>
            <p:ph type="body" idx="1"/>
          </p:nvPr>
        </p:nvSpPr>
        <p:spPr/>
        <p:txBody>
          <a:bodyPr/>
          <a:lstStyle/>
          <a:p>
            <a:r>
              <a:rPr lang="en-US" altLang="en-US"/>
              <a:t>Resposta correta: Motor 6081.</a:t>
            </a:r>
            <a:endParaRPr lang="pt-BR"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85D9783-AE8A-4AFD-97EE-49B2896243F6}"/>
              </a:ext>
            </a:extLst>
          </p:cNvPr>
          <p:cNvSpPr>
            <a:spLocks noGrp="1" noChangeArrowheads="1"/>
          </p:cNvSpPr>
          <p:nvPr>
            <p:ph type="sldNum" sz="quarter" idx="5"/>
          </p:nvPr>
        </p:nvSpPr>
        <p:spPr>
          <a:ln/>
        </p:spPr>
        <p:txBody>
          <a:bodyPr/>
          <a:lstStyle/>
          <a:p>
            <a:fld id="{7BA2639D-2325-4553-A669-BEE1EBCC9DDC}" type="slidenum">
              <a:rPr lang="pt-BR" altLang="en-US"/>
              <a:pPr/>
              <a:t>9</a:t>
            </a:fld>
            <a:endParaRPr lang="pt-BR" altLang="en-US"/>
          </a:p>
        </p:txBody>
      </p:sp>
      <p:sp>
        <p:nvSpPr>
          <p:cNvPr id="54274" name="Rectangle 2">
            <a:extLst>
              <a:ext uri="{FF2B5EF4-FFF2-40B4-BE49-F238E27FC236}">
                <a16:creationId xmlns:a16="http://schemas.microsoft.com/office/drawing/2014/main" id="{F80CE63C-E78F-4CED-A4AC-4293FB2855E0}"/>
              </a:ext>
            </a:extLst>
          </p:cNvPr>
          <p:cNvSpPr>
            <a:spLocks noGrp="1" noRot="1" noChangeAspect="1" noChangeArrowheads="1" noTextEdit="1"/>
          </p:cNvSpPr>
          <p:nvPr>
            <p:ph type="sldImg"/>
          </p:nvPr>
        </p:nvSpPr>
        <p:spPr>
          <a:ln/>
        </p:spPr>
      </p:sp>
      <p:sp>
        <p:nvSpPr>
          <p:cNvPr id="54275" name="Rectangle 3">
            <a:extLst>
              <a:ext uri="{FF2B5EF4-FFF2-40B4-BE49-F238E27FC236}">
                <a16:creationId xmlns:a16="http://schemas.microsoft.com/office/drawing/2014/main" id="{BF206F56-6067-4A93-8EBF-F1D3E291F6B9}"/>
              </a:ext>
            </a:extLst>
          </p:cNvPr>
          <p:cNvSpPr>
            <a:spLocks noGrp="1" noChangeArrowheads="1"/>
          </p:cNvSpPr>
          <p:nvPr>
            <p:ph type="body" idx="1"/>
          </p:nvPr>
        </p:nvSpPr>
        <p:spPr/>
        <p:txBody>
          <a:bodyPr/>
          <a:lstStyle/>
          <a:p>
            <a:r>
              <a:rPr lang="pt-BR" altLang="en-US"/>
              <a:t>Este gráfico mostra a curva de torque e o aumento de potência do 6090.</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14CB274-773F-4B80-9634-C13BDF712F8B}"/>
              </a:ext>
            </a:extLst>
          </p:cNvPr>
          <p:cNvSpPr>
            <a:spLocks noGrp="1" noChangeArrowheads="1"/>
          </p:cNvSpPr>
          <p:nvPr>
            <p:ph type="sldNum" sz="quarter" idx="5"/>
          </p:nvPr>
        </p:nvSpPr>
        <p:spPr>
          <a:ln/>
        </p:spPr>
        <p:txBody>
          <a:bodyPr/>
          <a:lstStyle/>
          <a:p>
            <a:fld id="{6899AA87-DED9-40DE-ABC7-51F6FAA4BB12}" type="slidenum">
              <a:rPr lang="pt-BR" altLang="en-US"/>
              <a:pPr/>
              <a:t>150</a:t>
            </a:fld>
            <a:endParaRPr lang="pt-BR" altLang="en-US"/>
          </a:p>
        </p:txBody>
      </p:sp>
      <p:sp>
        <p:nvSpPr>
          <p:cNvPr id="263170" name="Rectangle 2">
            <a:extLst>
              <a:ext uri="{FF2B5EF4-FFF2-40B4-BE49-F238E27FC236}">
                <a16:creationId xmlns:a16="http://schemas.microsoft.com/office/drawing/2014/main" id="{18210E77-7694-4D09-9585-2F67BA307F72}"/>
              </a:ext>
            </a:extLst>
          </p:cNvPr>
          <p:cNvSpPr>
            <a:spLocks noGrp="1" noRot="1" noChangeAspect="1" noChangeArrowheads="1" noTextEdit="1"/>
          </p:cNvSpPr>
          <p:nvPr>
            <p:ph type="sldImg"/>
          </p:nvPr>
        </p:nvSpPr>
        <p:spPr>
          <a:ln/>
        </p:spPr>
      </p:sp>
      <p:sp>
        <p:nvSpPr>
          <p:cNvPr id="263171" name="Rectangle 3">
            <a:extLst>
              <a:ext uri="{FF2B5EF4-FFF2-40B4-BE49-F238E27FC236}">
                <a16:creationId xmlns:a16="http://schemas.microsoft.com/office/drawing/2014/main" id="{70336BCF-13D4-4188-8E78-5F3F9C4E9D3F}"/>
              </a:ext>
            </a:extLst>
          </p:cNvPr>
          <p:cNvSpPr>
            <a:spLocks noGrp="1" noChangeArrowheads="1"/>
          </p:cNvSpPr>
          <p:nvPr>
            <p:ph type="body" idx="1"/>
          </p:nvPr>
        </p:nvSpPr>
        <p:spPr/>
        <p:txBody>
          <a:bodyPr/>
          <a:lstStyle/>
          <a:p>
            <a:r>
              <a:rPr lang="en-US" altLang="en-US"/>
              <a:t>Resposta correta: Maior diâmetro e curso.</a:t>
            </a:r>
            <a:endParaRPr lang="pt-BR"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C5FC23E-5CB9-4488-82AB-FD8E2E1631B6}"/>
              </a:ext>
            </a:extLst>
          </p:cNvPr>
          <p:cNvSpPr>
            <a:spLocks noGrp="1" noChangeArrowheads="1"/>
          </p:cNvSpPr>
          <p:nvPr>
            <p:ph type="sldNum" sz="quarter" idx="5"/>
          </p:nvPr>
        </p:nvSpPr>
        <p:spPr>
          <a:ln/>
        </p:spPr>
        <p:txBody>
          <a:bodyPr/>
          <a:lstStyle/>
          <a:p>
            <a:fld id="{09C93704-5C09-4645-A7C9-F4516DAC08A1}" type="slidenum">
              <a:rPr lang="pt-BR" altLang="en-US"/>
              <a:pPr/>
              <a:t>151</a:t>
            </a:fld>
            <a:endParaRPr lang="pt-BR" altLang="en-US"/>
          </a:p>
        </p:txBody>
      </p:sp>
      <p:sp>
        <p:nvSpPr>
          <p:cNvPr id="264194" name="Rectangle 2">
            <a:extLst>
              <a:ext uri="{FF2B5EF4-FFF2-40B4-BE49-F238E27FC236}">
                <a16:creationId xmlns:a16="http://schemas.microsoft.com/office/drawing/2014/main" id="{A4BEC913-B121-4428-8DC6-314AF2DBBC8A}"/>
              </a:ext>
            </a:extLst>
          </p:cNvPr>
          <p:cNvSpPr>
            <a:spLocks noGrp="1" noRot="1" noChangeAspect="1" noChangeArrowheads="1" noTextEdit="1"/>
          </p:cNvSpPr>
          <p:nvPr>
            <p:ph type="sldImg"/>
          </p:nvPr>
        </p:nvSpPr>
        <p:spPr>
          <a:ln/>
        </p:spPr>
      </p:sp>
      <p:sp>
        <p:nvSpPr>
          <p:cNvPr id="264195" name="Rectangle 3">
            <a:extLst>
              <a:ext uri="{FF2B5EF4-FFF2-40B4-BE49-F238E27FC236}">
                <a16:creationId xmlns:a16="http://schemas.microsoft.com/office/drawing/2014/main" id="{C115664D-858D-42B6-B7CA-A5BAB6FB9083}"/>
              </a:ext>
            </a:extLst>
          </p:cNvPr>
          <p:cNvSpPr>
            <a:spLocks noGrp="1" noChangeArrowheads="1"/>
          </p:cNvSpPr>
          <p:nvPr>
            <p:ph type="body" idx="1"/>
          </p:nvPr>
        </p:nvSpPr>
        <p:spPr/>
        <p:txBody>
          <a:bodyPr/>
          <a:lstStyle/>
          <a:p>
            <a:r>
              <a:rPr lang="en-US" altLang="en-US"/>
              <a:t>Resposta correta: Por uma linha de suprimento externa.</a:t>
            </a:r>
            <a:endParaRPr lang="pt-BR"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2546836-B87B-4048-8552-2F7563776E59}"/>
              </a:ext>
            </a:extLst>
          </p:cNvPr>
          <p:cNvSpPr>
            <a:spLocks noGrp="1" noChangeArrowheads="1"/>
          </p:cNvSpPr>
          <p:nvPr>
            <p:ph type="sldNum" sz="quarter" idx="5"/>
          </p:nvPr>
        </p:nvSpPr>
        <p:spPr>
          <a:ln/>
        </p:spPr>
        <p:txBody>
          <a:bodyPr/>
          <a:lstStyle/>
          <a:p>
            <a:fld id="{236CA118-7C70-4648-ADFA-5D1BDFC9DE8A}" type="slidenum">
              <a:rPr lang="pt-BR" altLang="en-US"/>
              <a:pPr/>
              <a:t>152</a:t>
            </a:fld>
            <a:endParaRPr lang="pt-BR" altLang="en-US"/>
          </a:p>
        </p:txBody>
      </p:sp>
      <p:sp>
        <p:nvSpPr>
          <p:cNvPr id="265218" name="Rectangle 2">
            <a:extLst>
              <a:ext uri="{FF2B5EF4-FFF2-40B4-BE49-F238E27FC236}">
                <a16:creationId xmlns:a16="http://schemas.microsoft.com/office/drawing/2014/main" id="{32D2DA35-254C-41B5-9B18-623AD3ADE664}"/>
              </a:ext>
            </a:extLst>
          </p:cNvPr>
          <p:cNvSpPr>
            <a:spLocks noGrp="1" noRot="1" noChangeAspect="1" noChangeArrowheads="1" noTextEdit="1"/>
          </p:cNvSpPr>
          <p:nvPr>
            <p:ph type="sldImg"/>
          </p:nvPr>
        </p:nvSpPr>
        <p:spPr>
          <a:ln/>
        </p:spPr>
      </p:sp>
      <p:sp>
        <p:nvSpPr>
          <p:cNvPr id="265219" name="Rectangle 3">
            <a:extLst>
              <a:ext uri="{FF2B5EF4-FFF2-40B4-BE49-F238E27FC236}">
                <a16:creationId xmlns:a16="http://schemas.microsoft.com/office/drawing/2014/main" id="{7995CE30-6A3A-46CC-9E25-25BCAB5E5CB4}"/>
              </a:ext>
            </a:extLst>
          </p:cNvPr>
          <p:cNvSpPr>
            <a:spLocks noGrp="1" noChangeArrowheads="1"/>
          </p:cNvSpPr>
          <p:nvPr>
            <p:ph type="body" idx="1"/>
          </p:nvPr>
        </p:nvSpPr>
        <p:spPr/>
        <p:txBody>
          <a:bodyPr/>
          <a:lstStyle/>
          <a:p>
            <a:r>
              <a:rPr lang="en-US" altLang="en-US"/>
              <a:t>Resposta correta: Certificação Classe 3/Fase III A.</a:t>
            </a:r>
            <a:endParaRPr lang="pt-BR"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68C1BE0-3B6C-41C1-B1E4-AF198C9D68F0}"/>
              </a:ext>
            </a:extLst>
          </p:cNvPr>
          <p:cNvSpPr>
            <a:spLocks noGrp="1" noChangeArrowheads="1"/>
          </p:cNvSpPr>
          <p:nvPr>
            <p:ph type="sldNum" sz="quarter" idx="5"/>
          </p:nvPr>
        </p:nvSpPr>
        <p:spPr>
          <a:ln/>
        </p:spPr>
        <p:txBody>
          <a:bodyPr/>
          <a:lstStyle/>
          <a:p>
            <a:fld id="{AA89D37C-7727-4BE7-9EBC-58011E567BC1}" type="slidenum">
              <a:rPr lang="pt-BR" altLang="en-US"/>
              <a:pPr/>
              <a:t>153</a:t>
            </a:fld>
            <a:endParaRPr lang="pt-BR" altLang="en-US"/>
          </a:p>
        </p:txBody>
      </p:sp>
      <p:sp>
        <p:nvSpPr>
          <p:cNvPr id="266242" name="Rectangle 2">
            <a:extLst>
              <a:ext uri="{FF2B5EF4-FFF2-40B4-BE49-F238E27FC236}">
                <a16:creationId xmlns:a16="http://schemas.microsoft.com/office/drawing/2014/main" id="{D8807D1C-A883-4298-832B-7AE5943EB62E}"/>
              </a:ext>
            </a:extLst>
          </p:cNvPr>
          <p:cNvSpPr>
            <a:spLocks noGrp="1" noRot="1" noChangeAspect="1" noChangeArrowheads="1" noTextEdit="1"/>
          </p:cNvSpPr>
          <p:nvPr>
            <p:ph type="sldImg"/>
          </p:nvPr>
        </p:nvSpPr>
        <p:spPr>
          <a:ln/>
        </p:spPr>
      </p:sp>
      <p:sp>
        <p:nvSpPr>
          <p:cNvPr id="266243" name="Rectangle 3">
            <a:extLst>
              <a:ext uri="{FF2B5EF4-FFF2-40B4-BE49-F238E27FC236}">
                <a16:creationId xmlns:a16="http://schemas.microsoft.com/office/drawing/2014/main" id="{436E41FE-656A-4CD1-BB1D-7A845FCB26CD}"/>
              </a:ext>
            </a:extLst>
          </p:cNvPr>
          <p:cNvSpPr>
            <a:spLocks noGrp="1" noChangeArrowheads="1"/>
          </p:cNvSpPr>
          <p:nvPr>
            <p:ph type="body" idx="1"/>
          </p:nvPr>
        </p:nvSpPr>
        <p:spPr/>
        <p:txBody>
          <a:bodyPr/>
          <a:lstStyle/>
          <a:p>
            <a:r>
              <a:rPr lang="en-US" altLang="en-US"/>
              <a:t>Resposta correta: Para frente do motor.</a:t>
            </a:r>
            <a:endParaRPr lang="pt-BR"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1FFAFFF-A3F4-4227-A514-B694F6894F03}"/>
              </a:ext>
            </a:extLst>
          </p:cNvPr>
          <p:cNvSpPr>
            <a:spLocks noGrp="1" noChangeArrowheads="1"/>
          </p:cNvSpPr>
          <p:nvPr>
            <p:ph type="sldNum" sz="quarter" idx="5"/>
          </p:nvPr>
        </p:nvSpPr>
        <p:spPr>
          <a:ln/>
        </p:spPr>
        <p:txBody>
          <a:bodyPr/>
          <a:lstStyle/>
          <a:p>
            <a:fld id="{BD878F29-83C2-4374-A857-79F54A82C48B}" type="slidenum">
              <a:rPr lang="pt-BR" altLang="en-US"/>
              <a:pPr/>
              <a:t>154</a:t>
            </a:fld>
            <a:endParaRPr lang="pt-BR" altLang="en-US"/>
          </a:p>
        </p:txBody>
      </p:sp>
      <p:sp>
        <p:nvSpPr>
          <p:cNvPr id="267266" name="Rectangle 2">
            <a:extLst>
              <a:ext uri="{FF2B5EF4-FFF2-40B4-BE49-F238E27FC236}">
                <a16:creationId xmlns:a16="http://schemas.microsoft.com/office/drawing/2014/main" id="{1915C770-A1AB-4121-9C4F-2F37F752E650}"/>
              </a:ext>
            </a:extLst>
          </p:cNvPr>
          <p:cNvSpPr>
            <a:spLocks noGrp="1" noRot="1" noChangeAspect="1" noChangeArrowheads="1" noTextEdit="1"/>
          </p:cNvSpPr>
          <p:nvPr>
            <p:ph type="sldImg"/>
          </p:nvPr>
        </p:nvSpPr>
        <p:spPr>
          <a:ln/>
        </p:spPr>
      </p:sp>
      <p:sp>
        <p:nvSpPr>
          <p:cNvPr id="267267" name="Rectangle 3">
            <a:extLst>
              <a:ext uri="{FF2B5EF4-FFF2-40B4-BE49-F238E27FC236}">
                <a16:creationId xmlns:a16="http://schemas.microsoft.com/office/drawing/2014/main" id="{23B0CA5E-D04E-4FD8-AD18-20D2ED08F024}"/>
              </a:ext>
            </a:extLst>
          </p:cNvPr>
          <p:cNvSpPr>
            <a:spLocks noGrp="1" noChangeArrowheads="1"/>
          </p:cNvSpPr>
          <p:nvPr>
            <p:ph type="body" idx="1"/>
          </p:nvPr>
        </p:nvSpPr>
        <p:spPr/>
        <p:txBody>
          <a:bodyPr/>
          <a:lstStyle/>
          <a:p>
            <a:r>
              <a:rPr lang="en-US" altLang="en-US"/>
              <a:t>Resposta correta: 30 por cento.</a:t>
            </a:r>
            <a:endParaRPr lang="pt-BR"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D0F6276-4D40-4279-B5E4-CEBE84E33E71}"/>
              </a:ext>
            </a:extLst>
          </p:cNvPr>
          <p:cNvSpPr>
            <a:spLocks noGrp="1" noChangeArrowheads="1"/>
          </p:cNvSpPr>
          <p:nvPr>
            <p:ph type="sldNum" sz="quarter" idx="5"/>
          </p:nvPr>
        </p:nvSpPr>
        <p:spPr>
          <a:ln/>
        </p:spPr>
        <p:txBody>
          <a:bodyPr/>
          <a:lstStyle/>
          <a:p>
            <a:fld id="{5C3B5709-E98A-4AD3-8805-50CDDCD73853}" type="slidenum">
              <a:rPr lang="pt-BR" altLang="en-US"/>
              <a:pPr/>
              <a:t>155</a:t>
            </a:fld>
            <a:endParaRPr lang="pt-BR" altLang="en-US"/>
          </a:p>
        </p:txBody>
      </p:sp>
      <p:sp>
        <p:nvSpPr>
          <p:cNvPr id="268290" name="Rectangle 2">
            <a:extLst>
              <a:ext uri="{FF2B5EF4-FFF2-40B4-BE49-F238E27FC236}">
                <a16:creationId xmlns:a16="http://schemas.microsoft.com/office/drawing/2014/main" id="{3DC03098-5D09-4AA9-ACBB-C90A82327313}"/>
              </a:ext>
            </a:extLst>
          </p:cNvPr>
          <p:cNvSpPr>
            <a:spLocks noGrp="1" noRot="1" noChangeAspect="1" noChangeArrowheads="1" noTextEdit="1"/>
          </p:cNvSpPr>
          <p:nvPr>
            <p:ph type="sldImg"/>
          </p:nvPr>
        </p:nvSpPr>
        <p:spPr>
          <a:ln/>
        </p:spPr>
      </p:sp>
      <p:sp>
        <p:nvSpPr>
          <p:cNvPr id="268291" name="Rectangle 3">
            <a:extLst>
              <a:ext uri="{FF2B5EF4-FFF2-40B4-BE49-F238E27FC236}">
                <a16:creationId xmlns:a16="http://schemas.microsoft.com/office/drawing/2014/main" id="{31770891-CACB-4E24-918A-CE89B097D76A}"/>
              </a:ext>
            </a:extLst>
          </p:cNvPr>
          <p:cNvSpPr>
            <a:spLocks noGrp="1" noChangeArrowheads="1"/>
          </p:cNvSpPr>
          <p:nvPr>
            <p:ph type="body" idx="1"/>
          </p:nvPr>
        </p:nvSpPr>
        <p:spPr/>
        <p:txBody>
          <a:bodyPr/>
          <a:lstStyle/>
          <a:p>
            <a:r>
              <a:rPr lang="en-US" altLang="en-US"/>
              <a:t>Resposta correta: 30 segundos.</a:t>
            </a:r>
            <a:endParaRPr lang="pt-BR"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A65F9B2-ED5A-4230-97E4-8E518B30AC68}"/>
              </a:ext>
            </a:extLst>
          </p:cNvPr>
          <p:cNvSpPr>
            <a:spLocks noGrp="1" noChangeArrowheads="1"/>
          </p:cNvSpPr>
          <p:nvPr>
            <p:ph type="sldNum" sz="quarter" idx="5"/>
          </p:nvPr>
        </p:nvSpPr>
        <p:spPr>
          <a:ln/>
        </p:spPr>
        <p:txBody>
          <a:bodyPr/>
          <a:lstStyle/>
          <a:p>
            <a:fld id="{50D01E89-BBC5-4606-A8F7-DDF7DB694971}" type="slidenum">
              <a:rPr lang="pt-BR" altLang="en-US"/>
              <a:pPr/>
              <a:t>156</a:t>
            </a:fld>
            <a:endParaRPr lang="pt-BR" altLang="en-US"/>
          </a:p>
        </p:txBody>
      </p:sp>
      <p:sp>
        <p:nvSpPr>
          <p:cNvPr id="269314" name="Rectangle 2">
            <a:extLst>
              <a:ext uri="{FF2B5EF4-FFF2-40B4-BE49-F238E27FC236}">
                <a16:creationId xmlns:a16="http://schemas.microsoft.com/office/drawing/2014/main" id="{807DE982-3B64-44CE-9296-3C2E6DF657AC}"/>
              </a:ext>
            </a:extLst>
          </p:cNvPr>
          <p:cNvSpPr>
            <a:spLocks noGrp="1" noRot="1" noChangeAspect="1" noChangeArrowheads="1" noTextEdit="1"/>
          </p:cNvSpPr>
          <p:nvPr>
            <p:ph type="sldImg"/>
          </p:nvPr>
        </p:nvSpPr>
        <p:spPr>
          <a:ln/>
        </p:spPr>
      </p:sp>
      <p:sp>
        <p:nvSpPr>
          <p:cNvPr id="269315" name="Rectangle 3">
            <a:extLst>
              <a:ext uri="{FF2B5EF4-FFF2-40B4-BE49-F238E27FC236}">
                <a16:creationId xmlns:a16="http://schemas.microsoft.com/office/drawing/2014/main" id="{B3281C21-70D1-44AF-8E00-B3DED899B50C}"/>
              </a:ext>
            </a:extLst>
          </p:cNvPr>
          <p:cNvSpPr>
            <a:spLocks noGrp="1" noChangeArrowheads="1"/>
          </p:cNvSpPr>
          <p:nvPr>
            <p:ph type="body" idx="1"/>
          </p:nvPr>
        </p:nvSpPr>
        <p:spPr/>
        <p:txBody>
          <a:bodyPr/>
          <a:lstStyle/>
          <a:p>
            <a:r>
              <a:rPr lang="en-US" altLang="en-US"/>
              <a:t>Resposta correta: Resfriador de óleo.</a:t>
            </a:r>
            <a:endParaRPr lang="pt-BR"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21C8536-648F-40D4-A734-6B014A157453}"/>
              </a:ext>
            </a:extLst>
          </p:cNvPr>
          <p:cNvSpPr>
            <a:spLocks noGrp="1" noChangeArrowheads="1"/>
          </p:cNvSpPr>
          <p:nvPr>
            <p:ph type="sldNum" sz="quarter" idx="5"/>
          </p:nvPr>
        </p:nvSpPr>
        <p:spPr>
          <a:ln/>
        </p:spPr>
        <p:txBody>
          <a:bodyPr/>
          <a:lstStyle/>
          <a:p>
            <a:fld id="{0311E74F-8EF2-465F-BF0E-8D5FBA335AEA}" type="slidenum">
              <a:rPr lang="pt-BR" altLang="en-US"/>
              <a:pPr/>
              <a:t>157</a:t>
            </a:fld>
            <a:endParaRPr lang="pt-BR" altLang="en-US"/>
          </a:p>
        </p:txBody>
      </p:sp>
      <p:sp>
        <p:nvSpPr>
          <p:cNvPr id="270338" name="Rectangle 2">
            <a:extLst>
              <a:ext uri="{FF2B5EF4-FFF2-40B4-BE49-F238E27FC236}">
                <a16:creationId xmlns:a16="http://schemas.microsoft.com/office/drawing/2014/main" id="{D571A6DE-899D-4FEA-8739-52B9958D19C7}"/>
              </a:ext>
            </a:extLst>
          </p:cNvPr>
          <p:cNvSpPr>
            <a:spLocks noGrp="1" noRot="1" noChangeAspect="1" noChangeArrowheads="1" noTextEdit="1"/>
          </p:cNvSpPr>
          <p:nvPr>
            <p:ph type="sldImg"/>
          </p:nvPr>
        </p:nvSpPr>
        <p:spPr>
          <a:ln/>
        </p:spPr>
      </p:sp>
      <p:sp>
        <p:nvSpPr>
          <p:cNvPr id="270339" name="Rectangle 3">
            <a:extLst>
              <a:ext uri="{FF2B5EF4-FFF2-40B4-BE49-F238E27FC236}">
                <a16:creationId xmlns:a16="http://schemas.microsoft.com/office/drawing/2014/main" id="{717322CD-701C-4AD5-8170-4F79F552A6DA}"/>
              </a:ext>
            </a:extLst>
          </p:cNvPr>
          <p:cNvSpPr>
            <a:spLocks noGrp="1" noChangeArrowheads="1"/>
          </p:cNvSpPr>
          <p:nvPr>
            <p:ph type="body" idx="1"/>
          </p:nvPr>
        </p:nvSpPr>
        <p:spPr/>
        <p:txBody>
          <a:bodyPr/>
          <a:lstStyle/>
          <a:p>
            <a:r>
              <a:rPr lang="en-US" altLang="en-US"/>
              <a:t>Resposta correta: 2.</a:t>
            </a:r>
            <a:endParaRPr lang="pt-BR"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A9F4748-1959-4A0D-81ED-36F4936280F9}"/>
              </a:ext>
            </a:extLst>
          </p:cNvPr>
          <p:cNvSpPr>
            <a:spLocks noGrp="1" noChangeArrowheads="1"/>
          </p:cNvSpPr>
          <p:nvPr>
            <p:ph type="sldNum" sz="quarter" idx="5"/>
          </p:nvPr>
        </p:nvSpPr>
        <p:spPr>
          <a:ln/>
        </p:spPr>
        <p:txBody>
          <a:bodyPr/>
          <a:lstStyle/>
          <a:p>
            <a:fld id="{FFFE15D9-B888-4803-AC09-62950143E115}" type="slidenum">
              <a:rPr lang="pt-BR" altLang="en-US"/>
              <a:pPr/>
              <a:t>158</a:t>
            </a:fld>
            <a:endParaRPr lang="pt-BR" altLang="en-US"/>
          </a:p>
        </p:txBody>
      </p:sp>
      <p:sp>
        <p:nvSpPr>
          <p:cNvPr id="271362" name="Rectangle 2">
            <a:extLst>
              <a:ext uri="{FF2B5EF4-FFF2-40B4-BE49-F238E27FC236}">
                <a16:creationId xmlns:a16="http://schemas.microsoft.com/office/drawing/2014/main" id="{023E8F86-1E44-4F2F-BFB0-FD6BF13C057E}"/>
              </a:ext>
            </a:extLst>
          </p:cNvPr>
          <p:cNvSpPr>
            <a:spLocks noGrp="1" noRot="1" noChangeAspect="1" noChangeArrowheads="1" noTextEdit="1"/>
          </p:cNvSpPr>
          <p:nvPr>
            <p:ph type="sldImg"/>
          </p:nvPr>
        </p:nvSpPr>
        <p:spPr>
          <a:ln/>
        </p:spPr>
      </p:sp>
      <p:sp>
        <p:nvSpPr>
          <p:cNvPr id="271363" name="Rectangle 3">
            <a:extLst>
              <a:ext uri="{FF2B5EF4-FFF2-40B4-BE49-F238E27FC236}">
                <a16:creationId xmlns:a16="http://schemas.microsoft.com/office/drawing/2014/main" id="{3632ED7F-B219-47E9-B892-8239B7573E21}"/>
              </a:ext>
            </a:extLst>
          </p:cNvPr>
          <p:cNvSpPr>
            <a:spLocks noGrp="1" noChangeArrowheads="1"/>
          </p:cNvSpPr>
          <p:nvPr>
            <p:ph type="body" idx="1"/>
          </p:nvPr>
        </p:nvSpPr>
        <p:spPr/>
        <p:txBody>
          <a:bodyPr/>
          <a:lstStyle/>
          <a:p>
            <a:r>
              <a:rPr lang="en-US" altLang="en-US"/>
              <a:t>Resposta correta: Injetor eletrônico.</a:t>
            </a:r>
            <a:endParaRPr lang="pt-BR"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5A92E3C-529C-40F1-B62A-B84FC24B0857}"/>
              </a:ext>
            </a:extLst>
          </p:cNvPr>
          <p:cNvSpPr>
            <a:spLocks noGrp="1" noChangeArrowheads="1"/>
          </p:cNvSpPr>
          <p:nvPr>
            <p:ph type="sldNum" sz="quarter" idx="5"/>
          </p:nvPr>
        </p:nvSpPr>
        <p:spPr>
          <a:ln/>
        </p:spPr>
        <p:txBody>
          <a:bodyPr/>
          <a:lstStyle/>
          <a:p>
            <a:fld id="{35149811-5707-40F1-9AE9-4F2B567097E7}" type="slidenum">
              <a:rPr lang="pt-BR" altLang="en-US"/>
              <a:pPr/>
              <a:t>159</a:t>
            </a:fld>
            <a:endParaRPr lang="pt-BR" altLang="en-US"/>
          </a:p>
        </p:txBody>
      </p:sp>
      <p:sp>
        <p:nvSpPr>
          <p:cNvPr id="272386" name="Rectangle 2">
            <a:extLst>
              <a:ext uri="{FF2B5EF4-FFF2-40B4-BE49-F238E27FC236}">
                <a16:creationId xmlns:a16="http://schemas.microsoft.com/office/drawing/2014/main" id="{3827B9EB-2789-43D4-A64F-BEE273591B76}"/>
              </a:ext>
            </a:extLst>
          </p:cNvPr>
          <p:cNvSpPr>
            <a:spLocks noGrp="1" noRot="1" noChangeAspect="1" noChangeArrowheads="1" noTextEdit="1"/>
          </p:cNvSpPr>
          <p:nvPr>
            <p:ph type="sldImg"/>
          </p:nvPr>
        </p:nvSpPr>
        <p:spPr>
          <a:ln/>
        </p:spPr>
      </p:sp>
      <p:sp>
        <p:nvSpPr>
          <p:cNvPr id="272387" name="Rectangle 3">
            <a:extLst>
              <a:ext uri="{FF2B5EF4-FFF2-40B4-BE49-F238E27FC236}">
                <a16:creationId xmlns:a16="http://schemas.microsoft.com/office/drawing/2014/main" id="{F0CDBC76-CF29-401D-B06A-C06FE52F581B}"/>
              </a:ext>
            </a:extLst>
          </p:cNvPr>
          <p:cNvSpPr>
            <a:spLocks noGrp="1" noChangeArrowheads="1"/>
          </p:cNvSpPr>
          <p:nvPr>
            <p:ph type="body" idx="1"/>
          </p:nvPr>
        </p:nvSpPr>
        <p:spPr/>
        <p:txBody>
          <a:bodyPr/>
          <a:lstStyle/>
          <a:p>
            <a:r>
              <a:rPr lang="en-US" altLang="en-US"/>
              <a:t>Resposta correta: Válvula EGR.</a:t>
            </a:r>
            <a:endParaRPr lang="pt-BR"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71D7E-C775-497A-8618-A37AD40B9D99}"/>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7B8678-4E3C-4CB6-8EFF-CF4FBCDC41B6}"/>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947480-86BF-476D-91A8-4497AF649FF0}"/>
              </a:ext>
            </a:extLst>
          </p:cNvPr>
          <p:cNvSpPr>
            <a:spLocks noGrp="1"/>
          </p:cNvSpPr>
          <p:nvPr>
            <p:ph type="dt" sz="half" idx="10"/>
          </p:nvPr>
        </p:nvSpPr>
        <p:spPr/>
        <p:txBody>
          <a:bodyPr/>
          <a:lstStyle>
            <a:lvl1pPr>
              <a:defRPr/>
            </a:lvl1pPr>
          </a:lstStyle>
          <a:p>
            <a:endParaRPr lang="pt-BR" altLang="en-US"/>
          </a:p>
        </p:txBody>
      </p:sp>
      <p:sp>
        <p:nvSpPr>
          <p:cNvPr id="5" name="Footer Placeholder 4">
            <a:extLst>
              <a:ext uri="{FF2B5EF4-FFF2-40B4-BE49-F238E27FC236}">
                <a16:creationId xmlns:a16="http://schemas.microsoft.com/office/drawing/2014/main" id="{365788AD-FA3A-4C1E-B609-462C2AC9DE7D}"/>
              </a:ext>
            </a:extLst>
          </p:cNvPr>
          <p:cNvSpPr>
            <a:spLocks noGrp="1"/>
          </p:cNvSpPr>
          <p:nvPr>
            <p:ph type="ftr" sz="quarter" idx="11"/>
          </p:nvPr>
        </p:nvSpPr>
        <p:spPr/>
        <p:txBody>
          <a:bodyPr/>
          <a:lstStyle>
            <a:lvl1pPr>
              <a:defRPr/>
            </a:lvl1pPr>
          </a:lstStyle>
          <a:p>
            <a:endParaRPr lang="pt-BR" altLang="en-US"/>
          </a:p>
        </p:txBody>
      </p:sp>
      <p:sp>
        <p:nvSpPr>
          <p:cNvPr id="6" name="Slide Number Placeholder 5">
            <a:extLst>
              <a:ext uri="{FF2B5EF4-FFF2-40B4-BE49-F238E27FC236}">
                <a16:creationId xmlns:a16="http://schemas.microsoft.com/office/drawing/2014/main" id="{D52238C6-0C5E-448D-9D8A-14CAD8D388A1}"/>
              </a:ext>
            </a:extLst>
          </p:cNvPr>
          <p:cNvSpPr>
            <a:spLocks noGrp="1"/>
          </p:cNvSpPr>
          <p:nvPr>
            <p:ph type="sldNum" sz="quarter" idx="12"/>
          </p:nvPr>
        </p:nvSpPr>
        <p:spPr/>
        <p:txBody>
          <a:bodyPr/>
          <a:lstStyle>
            <a:lvl1pPr>
              <a:defRPr/>
            </a:lvl1pPr>
          </a:lstStyle>
          <a:p>
            <a:fld id="{F0CEEBD8-9047-48E7-9486-F66D2E12A4CB}" type="slidenum">
              <a:rPr lang="pt-BR" altLang="en-US"/>
              <a:pPr/>
              <a:t>‹nº›</a:t>
            </a:fld>
            <a:endParaRPr lang="pt-BR" altLang="en-US"/>
          </a:p>
        </p:txBody>
      </p:sp>
    </p:spTree>
    <p:extLst>
      <p:ext uri="{BB962C8B-B14F-4D97-AF65-F5344CB8AC3E}">
        <p14:creationId xmlns:p14="http://schemas.microsoft.com/office/powerpoint/2010/main" val="2063016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E3BE2-BDE4-4421-8EE5-1FF84F7B46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B461DD5-7BA9-499F-AB0B-EC20B2A6CD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899162-AC47-44CA-9261-604F98FE2D1C}"/>
              </a:ext>
            </a:extLst>
          </p:cNvPr>
          <p:cNvSpPr>
            <a:spLocks noGrp="1"/>
          </p:cNvSpPr>
          <p:nvPr>
            <p:ph type="dt" sz="half" idx="10"/>
          </p:nvPr>
        </p:nvSpPr>
        <p:spPr/>
        <p:txBody>
          <a:bodyPr/>
          <a:lstStyle>
            <a:lvl1pPr>
              <a:defRPr/>
            </a:lvl1pPr>
          </a:lstStyle>
          <a:p>
            <a:endParaRPr lang="pt-BR" altLang="en-US"/>
          </a:p>
        </p:txBody>
      </p:sp>
      <p:sp>
        <p:nvSpPr>
          <p:cNvPr id="5" name="Footer Placeholder 4">
            <a:extLst>
              <a:ext uri="{FF2B5EF4-FFF2-40B4-BE49-F238E27FC236}">
                <a16:creationId xmlns:a16="http://schemas.microsoft.com/office/drawing/2014/main" id="{2E8A4434-13DA-475B-91CD-7C9FD7DBCE30}"/>
              </a:ext>
            </a:extLst>
          </p:cNvPr>
          <p:cNvSpPr>
            <a:spLocks noGrp="1"/>
          </p:cNvSpPr>
          <p:nvPr>
            <p:ph type="ftr" sz="quarter" idx="11"/>
          </p:nvPr>
        </p:nvSpPr>
        <p:spPr/>
        <p:txBody>
          <a:bodyPr/>
          <a:lstStyle>
            <a:lvl1pPr>
              <a:defRPr/>
            </a:lvl1pPr>
          </a:lstStyle>
          <a:p>
            <a:endParaRPr lang="pt-BR" altLang="en-US"/>
          </a:p>
        </p:txBody>
      </p:sp>
      <p:sp>
        <p:nvSpPr>
          <p:cNvPr id="6" name="Slide Number Placeholder 5">
            <a:extLst>
              <a:ext uri="{FF2B5EF4-FFF2-40B4-BE49-F238E27FC236}">
                <a16:creationId xmlns:a16="http://schemas.microsoft.com/office/drawing/2014/main" id="{5E727D12-649C-417B-891D-05AF1918F0D6}"/>
              </a:ext>
            </a:extLst>
          </p:cNvPr>
          <p:cNvSpPr>
            <a:spLocks noGrp="1"/>
          </p:cNvSpPr>
          <p:nvPr>
            <p:ph type="sldNum" sz="quarter" idx="12"/>
          </p:nvPr>
        </p:nvSpPr>
        <p:spPr/>
        <p:txBody>
          <a:bodyPr/>
          <a:lstStyle>
            <a:lvl1pPr>
              <a:defRPr/>
            </a:lvl1pPr>
          </a:lstStyle>
          <a:p>
            <a:fld id="{1EAFAD3C-8A9F-41FD-8246-10E27FF8A2BB}" type="slidenum">
              <a:rPr lang="pt-BR" altLang="en-US"/>
              <a:pPr/>
              <a:t>‹nº›</a:t>
            </a:fld>
            <a:endParaRPr lang="pt-BR" altLang="en-US"/>
          </a:p>
        </p:txBody>
      </p:sp>
    </p:spTree>
    <p:extLst>
      <p:ext uri="{BB962C8B-B14F-4D97-AF65-F5344CB8AC3E}">
        <p14:creationId xmlns:p14="http://schemas.microsoft.com/office/powerpoint/2010/main" val="2599362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B747A6-9215-4A3F-ACBE-81E43C800CA1}"/>
              </a:ext>
            </a:extLst>
          </p:cNvPr>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5696016-5294-476A-AB8F-10B1699FF6C1}"/>
              </a:ext>
            </a:extLst>
          </p:cNvPr>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5641E6-E950-4FF0-ADFA-D01FE6547897}"/>
              </a:ext>
            </a:extLst>
          </p:cNvPr>
          <p:cNvSpPr>
            <a:spLocks noGrp="1"/>
          </p:cNvSpPr>
          <p:nvPr>
            <p:ph type="dt" sz="half" idx="10"/>
          </p:nvPr>
        </p:nvSpPr>
        <p:spPr/>
        <p:txBody>
          <a:bodyPr/>
          <a:lstStyle>
            <a:lvl1pPr>
              <a:defRPr/>
            </a:lvl1pPr>
          </a:lstStyle>
          <a:p>
            <a:endParaRPr lang="pt-BR" altLang="en-US"/>
          </a:p>
        </p:txBody>
      </p:sp>
      <p:sp>
        <p:nvSpPr>
          <p:cNvPr id="5" name="Footer Placeholder 4">
            <a:extLst>
              <a:ext uri="{FF2B5EF4-FFF2-40B4-BE49-F238E27FC236}">
                <a16:creationId xmlns:a16="http://schemas.microsoft.com/office/drawing/2014/main" id="{9507FD1E-129D-45A9-9C30-253087C94841}"/>
              </a:ext>
            </a:extLst>
          </p:cNvPr>
          <p:cNvSpPr>
            <a:spLocks noGrp="1"/>
          </p:cNvSpPr>
          <p:nvPr>
            <p:ph type="ftr" sz="quarter" idx="11"/>
          </p:nvPr>
        </p:nvSpPr>
        <p:spPr/>
        <p:txBody>
          <a:bodyPr/>
          <a:lstStyle>
            <a:lvl1pPr>
              <a:defRPr/>
            </a:lvl1pPr>
          </a:lstStyle>
          <a:p>
            <a:endParaRPr lang="pt-BR" altLang="en-US"/>
          </a:p>
        </p:txBody>
      </p:sp>
      <p:sp>
        <p:nvSpPr>
          <p:cNvPr id="6" name="Slide Number Placeholder 5">
            <a:extLst>
              <a:ext uri="{FF2B5EF4-FFF2-40B4-BE49-F238E27FC236}">
                <a16:creationId xmlns:a16="http://schemas.microsoft.com/office/drawing/2014/main" id="{DAB75582-8AC1-466D-81FC-89B795A4B0E1}"/>
              </a:ext>
            </a:extLst>
          </p:cNvPr>
          <p:cNvSpPr>
            <a:spLocks noGrp="1"/>
          </p:cNvSpPr>
          <p:nvPr>
            <p:ph type="sldNum" sz="quarter" idx="12"/>
          </p:nvPr>
        </p:nvSpPr>
        <p:spPr/>
        <p:txBody>
          <a:bodyPr/>
          <a:lstStyle>
            <a:lvl1pPr>
              <a:defRPr/>
            </a:lvl1pPr>
          </a:lstStyle>
          <a:p>
            <a:fld id="{CBD9FC81-E1CF-43C0-9C59-1D4F597C51E7}" type="slidenum">
              <a:rPr lang="pt-BR" altLang="en-US"/>
              <a:pPr/>
              <a:t>‹nº›</a:t>
            </a:fld>
            <a:endParaRPr lang="pt-BR" altLang="en-US"/>
          </a:p>
        </p:txBody>
      </p:sp>
    </p:spTree>
    <p:extLst>
      <p:ext uri="{BB962C8B-B14F-4D97-AF65-F5344CB8AC3E}">
        <p14:creationId xmlns:p14="http://schemas.microsoft.com/office/powerpoint/2010/main" val="2792050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22DE4-C02C-4911-8C1B-39C120E225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A549BF-8A1D-4B8E-9285-42E8346835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349BBA-94F2-462C-8D1B-492D0DB04C6E}"/>
              </a:ext>
            </a:extLst>
          </p:cNvPr>
          <p:cNvSpPr>
            <a:spLocks noGrp="1"/>
          </p:cNvSpPr>
          <p:nvPr>
            <p:ph type="dt" sz="half" idx="10"/>
          </p:nvPr>
        </p:nvSpPr>
        <p:spPr/>
        <p:txBody>
          <a:bodyPr/>
          <a:lstStyle>
            <a:lvl1pPr>
              <a:defRPr/>
            </a:lvl1pPr>
          </a:lstStyle>
          <a:p>
            <a:endParaRPr lang="pt-BR" altLang="en-US"/>
          </a:p>
        </p:txBody>
      </p:sp>
      <p:sp>
        <p:nvSpPr>
          <p:cNvPr id="5" name="Footer Placeholder 4">
            <a:extLst>
              <a:ext uri="{FF2B5EF4-FFF2-40B4-BE49-F238E27FC236}">
                <a16:creationId xmlns:a16="http://schemas.microsoft.com/office/drawing/2014/main" id="{1BA97B64-1398-4C15-8CF5-FD905C24A1AD}"/>
              </a:ext>
            </a:extLst>
          </p:cNvPr>
          <p:cNvSpPr>
            <a:spLocks noGrp="1"/>
          </p:cNvSpPr>
          <p:nvPr>
            <p:ph type="ftr" sz="quarter" idx="11"/>
          </p:nvPr>
        </p:nvSpPr>
        <p:spPr/>
        <p:txBody>
          <a:bodyPr/>
          <a:lstStyle>
            <a:lvl1pPr>
              <a:defRPr/>
            </a:lvl1pPr>
          </a:lstStyle>
          <a:p>
            <a:endParaRPr lang="pt-BR" altLang="en-US"/>
          </a:p>
        </p:txBody>
      </p:sp>
      <p:sp>
        <p:nvSpPr>
          <p:cNvPr id="6" name="Slide Number Placeholder 5">
            <a:extLst>
              <a:ext uri="{FF2B5EF4-FFF2-40B4-BE49-F238E27FC236}">
                <a16:creationId xmlns:a16="http://schemas.microsoft.com/office/drawing/2014/main" id="{2C95EE9F-E64A-4E5A-A9F7-52CA6EE478A6}"/>
              </a:ext>
            </a:extLst>
          </p:cNvPr>
          <p:cNvSpPr>
            <a:spLocks noGrp="1"/>
          </p:cNvSpPr>
          <p:nvPr>
            <p:ph type="sldNum" sz="quarter" idx="12"/>
          </p:nvPr>
        </p:nvSpPr>
        <p:spPr/>
        <p:txBody>
          <a:bodyPr/>
          <a:lstStyle>
            <a:lvl1pPr>
              <a:defRPr/>
            </a:lvl1pPr>
          </a:lstStyle>
          <a:p>
            <a:fld id="{0A4C674D-51C7-47AD-9840-CD682C8D9B9D}" type="slidenum">
              <a:rPr lang="pt-BR" altLang="en-US"/>
              <a:pPr/>
              <a:t>‹nº›</a:t>
            </a:fld>
            <a:endParaRPr lang="pt-BR" altLang="en-US"/>
          </a:p>
        </p:txBody>
      </p:sp>
    </p:spTree>
    <p:extLst>
      <p:ext uri="{BB962C8B-B14F-4D97-AF65-F5344CB8AC3E}">
        <p14:creationId xmlns:p14="http://schemas.microsoft.com/office/powerpoint/2010/main" val="829285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C9D5D-2F4B-4847-BA7A-91DBB9DE54F5}"/>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4968A8E-1743-4245-97FC-4FEE21CEDF6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a:extLst>
              <a:ext uri="{FF2B5EF4-FFF2-40B4-BE49-F238E27FC236}">
                <a16:creationId xmlns:a16="http://schemas.microsoft.com/office/drawing/2014/main" id="{B8361F1F-5F6B-4A34-A711-52AF460B7261}"/>
              </a:ext>
            </a:extLst>
          </p:cNvPr>
          <p:cNvSpPr>
            <a:spLocks noGrp="1"/>
          </p:cNvSpPr>
          <p:nvPr>
            <p:ph type="dt" sz="half" idx="10"/>
          </p:nvPr>
        </p:nvSpPr>
        <p:spPr/>
        <p:txBody>
          <a:bodyPr/>
          <a:lstStyle>
            <a:lvl1pPr>
              <a:defRPr/>
            </a:lvl1pPr>
          </a:lstStyle>
          <a:p>
            <a:endParaRPr lang="pt-BR" altLang="en-US"/>
          </a:p>
        </p:txBody>
      </p:sp>
      <p:sp>
        <p:nvSpPr>
          <p:cNvPr id="5" name="Footer Placeholder 4">
            <a:extLst>
              <a:ext uri="{FF2B5EF4-FFF2-40B4-BE49-F238E27FC236}">
                <a16:creationId xmlns:a16="http://schemas.microsoft.com/office/drawing/2014/main" id="{5791DBDD-3512-49E8-96B5-989147DE6FB5}"/>
              </a:ext>
            </a:extLst>
          </p:cNvPr>
          <p:cNvSpPr>
            <a:spLocks noGrp="1"/>
          </p:cNvSpPr>
          <p:nvPr>
            <p:ph type="ftr" sz="quarter" idx="11"/>
          </p:nvPr>
        </p:nvSpPr>
        <p:spPr/>
        <p:txBody>
          <a:bodyPr/>
          <a:lstStyle>
            <a:lvl1pPr>
              <a:defRPr/>
            </a:lvl1pPr>
          </a:lstStyle>
          <a:p>
            <a:endParaRPr lang="pt-BR" altLang="en-US"/>
          </a:p>
        </p:txBody>
      </p:sp>
      <p:sp>
        <p:nvSpPr>
          <p:cNvPr id="6" name="Slide Number Placeholder 5">
            <a:extLst>
              <a:ext uri="{FF2B5EF4-FFF2-40B4-BE49-F238E27FC236}">
                <a16:creationId xmlns:a16="http://schemas.microsoft.com/office/drawing/2014/main" id="{44C5252F-7DB8-4C2C-8D2B-45E227AACC57}"/>
              </a:ext>
            </a:extLst>
          </p:cNvPr>
          <p:cNvSpPr>
            <a:spLocks noGrp="1"/>
          </p:cNvSpPr>
          <p:nvPr>
            <p:ph type="sldNum" sz="quarter" idx="12"/>
          </p:nvPr>
        </p:nvSpPr>
        <p:spPr/>
        <p:txBody>
          <a:bodyPr/>
          <a:lstStyle>
            <a:lvl1pPr>
              <a:defRPr/>
            </a:lvl1pPr>
          </a:lstStyle>
          <a:p>
            <a:fld id="{B7EB82EA-FEED-45A7-AE7F-8D47405C7721}" type="slidenum">
              <a:rPr lang="pt-BR" altLang="en-US"/>
              <a:pPr/>
              <a:t>‹nº›</a:t>
            </a:fld>
            <a:endParaRPr lang="pt-BR" altLang="en-US"/>
          </a:p>
        </p:txBody>
      </p:sp>
    </p:spTree>
    <p:extLst>
      <p:ext uri="{BB962C8B-B14F-4D97-AF65-F5344CB8AC3E}">
        <p14:creationId xmlns:p14="http://schemas.microsoft.com/office/powerpoint/2010/main" val="31665173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CBACC-C2A2-4A56-85C4-310FEC977D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1BF421-637B-4147-866D-AB6C10846FB5}"/>
              </a:ext>
            </a:extLst>
          </p:cNvPr>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35CC95D-D0F8-4DCB-A19D-9603DC996B0C}"/>
              </a:ext>
            </a:extLst>
          </p:cNvPr>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1F81DF-4BDC-4883-9644-68E71E2D40BC}"/>
              </a:ext>
            </a:extLst>
          </p:cNvPr>
          <p:cNvSpPr>
            <a:spLocks noGrp="1"/>
          </p:cNvSpPr>
          <p:nvPr>
            <p:ph type="dt" sz="half" idx="10"/>
          </p:nvPr>
        </p:nvSpPr>
        <p:spPr/>
        <p:txBody>
          <a:bodyPr/>
          <a:lstStyle>
            <a:lvl1pPr>
              <a:defRPr/>
            </a:lvl1pPr>
          </a:lstStyle>
          <a:p>
            <a:endParaRPr lang="pt-BR" altLang="en-US"/>
          </a:p>
        </p:txBody>
      </p:sp>
      <p:sp>
        <p:nvSpPr>
          <p:cNvPr id="6" name="Footer Placeholder 5">
            <a:extLst>
              <a:ext uri="{FF2B5EF4-FFF2-40B4-BE49-F238E27FC236}">
                <a16:creationId xmlns:a16="http://schemas.microsoft.com/office/drawing/2014/main" id="{C3DD87C5-D429-4111-B2AE-297A4C747799}"/>
              </a:ext>
            </a:extLst>
          </p:cNvPr>
          <p:cNvSpPr>
            <a:spLocks noGrp="1"/>
          </p:cNvSpPr>
          <p:nvPr>
            <p:ph type="ftr" sz="quarter" idx="11"/>
          </p:nvPr>
        </p:nvSpPr>
        <p:spPr/>
        <p:txBody>
          <a:bodyPr/>
          <a:lstStyle>
            <a:lvl1pPr>
              <a:defRPr/>
            </a:lvl1pPr>
          </a:lstStyle>
          <a:p>
            <a:endParaRPr lang="pt-BR" altLang="en-US"/>
          </a:p>
        </p:txBody>
      </p:sp>
      <p:sp>
        <p:nvSpPr>
          <p:cNvPr id="7" name="Slide Number Placeholder 6">
            <a:extLst>
              <a:ext uri="{FF2B5EF4-FFF2-40B4-BE49-F238E27FC236}">
                <a16:creationId xmlns:a16="http://schemas.microsoft.com/office/drawing/2014/main" id="{0ACFA5E2-8F9D-478B-B738-2EB4DC9B0A17}"/>
              </a:ext>
            </a:extLst>
          </p:cNvPr>
          <p:cNvSpPr>
            <a:spLocks noGrp="1"/>
          </p:cNvSpPr>
          <p:nvPr>
            <p:ph type="sldNum" sz="quarter" idx="12"/>
          </p:nvPr>
        </p:nvSpPr>
        <p:spPr/>
        <p:txBody>
          <a:bodyPr/>
          <a:lstStyle>
            <a:lvl1pPr>
              <a:defRPr/>
            </a:lvl1pPr>
          </a:lstStyle>
          <a:p>
            <a:fld id="{E9B0D73D-39D8-4156-910D-EB70C6CAA9E3}" type="slidenum">
              <a:rPr lang="pt-BR" altLang="en-US"/>
              <a:pPr/>
              <a:t>‹nº›</a:t>
            </a:fld>
            <a:endParaRPr lang="pt-BR" altLang="en-US"/>
          </a:p>
        </p:txBody>
      </p:sp>
    </p:spTree>
    <p:extLst>
      <p:ext uri="{BB962C8B-B14F-4D97-AF65-F5344CB8AC3E}">
        <p14:creationId xmlns:p14="http://schemas.microsoft.com/office/powerpoint/2010/main" val="180212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54B3D-B847-4F4B-B8C1-7C238576D38E}"/>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0981A02-7ABF-4C8D-8EAB-CF1FDC17836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4E8326-D936-4001-9163-7621A6E1A29E}"/>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FB1BDE-4E58-4D56-8963-66454D826D0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4DA029-85F0-49B9-A4A8-C4BB63B368C1}"/>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5AD2B44-6A00-440B-B163-E007D5C287E4}"/>
              </a:ext>
            </a:extLst>
          </p:cNvPr>
          <p:cNvSpPr>
            <a:spLocks noGrp="1"/>
          </p:cNvSpPr>
          <p:nvPr>
            <p:ph type="dt" sz="half" idx="10"/>
          </p:nvPr>
        </p:nvSpPr>
        <p:spPr/>
        <p:txBody>
          <a:bodyPr/>
          <a:lstStyle>
            <a:lvl1pPr>
              <a:defRPr/>
            </a:lvl1pPr>
          </a:lstStyle>
          <a:p>
            <a:endParaRPr lang="pt-BR" altLang="en-US"/>
          </a:p>
        </p:txBody>
      </p:sp>
      <p:sp>
        <p:nvSpPr>
          <p:cNvPr id="8" name="Footer Placeholder 7">
            <a:extLst>
              <a:ext uri="{FF2B5EF4-FFF2-40B4-BE49-F238E27FC236}">
                <a16:creationId xmlns:a16="http://schemas.microsoft.com/office/drawing/2014/main" id="{F0960D6A-5E9C-4F54-8272-24A9CEFB5572}"/>
              </a:ext>
            </a:extLst>
          </p:cNvPr>
          <p:cNvSpPr>
            <a:spLocks noGrp="1"/>
          </p:cNvSpPr>
          <p:nvPr>
            <p:ph type="ftr" sz="quarter" idx="11"/>
          </p:nvPr>
        </p:nvSpPr>
        <p:spPr/>
        <p:txBody>
          <a:bodyPr/>
          <a:lstStyle>
            <a:lvl1pPr>
              <a:defRPr/>
            </a:lvl1pPr>
          </a:lstStyle>
          <a:p>
            <a:endParaRPr lang="pt-BR" altLang="en-US"/>
          </a:p>
        </p:txBody>
      </p:sp>
      <p:sp>
        <p:nvSpPr>
          <p:cNvPr id="9" name="Slide Number Placeholder 8">
            <a:extLst>
              <a:ext uri="{FF2B5EF4-FFF2-40B4-BE49-F238E27FC236}">
                <a16:creationId xmlns:a16="http://schemas.microsoft.com/office/drawing/2014/main" id="{0E6DABDD-B66E-4827-A784-23304000E28A}"/>
              </a:ext>
            </a:extLst>
          </p:cNvPr>
          <p:cNvSpPr>
            <a:spLocks noGrp="1"/>
          </p:cNvSpPr>
          <p:nvPr>
            <p:ph type="sldNum" sz="quarter" idx="12"/>
          </p:nvPr>
        </p:nvSpPr>
        <p:spPr/>
        <p:txBody>
          <a:bodyPr/>
          <a:lstStyle>
            <a:lvl1pPr>
              <a:defRPr/>
            </a:lvl1pPr>
          </a:lstStyle>
          <a:p>
            <a:fld id="{2D11E382-D0E1-4CB1-88DC-095D4FFF0665}" type="slidenum">
              <a:rPr lang="pt-BR" altLang="en-US"/>
              <a:pPr/>
              <a:t>‹nº›</a:t>
            </a:fld>
            <a:endParaRPr lang="pt-BR" altLang="en-US"/>
          </a:p>
        </p:txBody>
      </p:sp>
    </p:spTree>
    <p:extLst>
      <p:ext uri="{BB962C8B-B14F-4D97-AF65-F5344CB8AC3E}">
        <p14:creationId xmlns:p14="http://schemas.microsoft.com/office/powerpoint/2010/main" val="1246382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BBB31-C892-4448-9913-4A46C2694BD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CEDD420-4521-457D-9381-8E36FE7127EA}"/>
              </a:ext>
            </a:extLst>
          </p:cNvPr>
          <p:cNvSpPr>
            <a:spLocks noGrp="1"/>
          </p:cNvSpPr>
          <p:nvPr>
            <p:ph type="dt" sz="half" idx="10"/>
          </p:nvPr>
        </p:nvSpPr>
        <p:spPr/>
        <p:txBody>
          <a:bodyPr/>
          <a:lstStyle>
            <a:lvl1pPr>
              <a:defRPr/>
            </a:lvl1pPr>
          </a:lstStyle>
          <a:p>
            <a:endParaRPr lang="pt-BR" altLang="en-US"/>
          </a:p>
        </p:txBody>
      </p:sp>
      <p:sp>
        <p:nvSpPr>
          <p:cNvPr id="4" name="Footer Placeholder 3">
            <a:extLst>
              <a:ext uri="{FF2B5EF4-FFF2-40B4-BE49-F238E27FC236}">
                <a16:creationId xmlns:a16="http://schemas.microsoft.com/office/drawing/2014/main" id="{A766A881-693E-479B-BBBC-2A74DB46772A}"/>
              </a:ext>
            </a:extLst>
          </p:cNvPr>
          <p:cNvSpPr>
            <a:spLocks noGrp="1"/>
          </p:cNvSpPr>
          <p:nvPr>
            <p:ph type="ftr" sz="quarter" idx="11"/>
          </p:nvPr>
        </p:nvSpPr>
        <p:spPr/>
        <p:txBody>
          <a:bodyPr/>
          <a:lstStyle>
            <a:lvl1pPr>
              <a:defRPr/>
            </a:lvl1pPr>
          </a:lstStyle>
          <a:p>
            <a:endParaRPr lang="pt-BR" altLang="en-US"/>
          </a:p>
        </p:txBody>
      </p:sp>
      <p:sp>
        <p:nvSpPr>
          <p:cNvPr id="5" name="Slide Number Placeholder 4">
            <a:extLst>
              <a:ext uri="{FF2B5EF4-FFF2-40B4-BE49-F238E27FC236}">
                <a16:creationId xmlns:a16="http://schemas.microsoft.com/office/drawing/2014/main" id="{4E7880DC-5DDF-4B9C-BF8A-C5C301888008}"/>
              </a:ext>
            </a:extLst>
          </p:cNvPr>
          <p:cNvSpPr>
            <a:spLocks noGrp="1"/>
          </p:cNvSpPr>
          <p:nvPr>
            <p:ph type="sldNum" sz="quarter" idx="12"/>
          </p:nvPr>
        </p:nvSpPr>
        <p:spPr/>
        <p:txBody>
          <a:bodyPr/>
          <a:lstStyle>
            <a:lvl1pPr>
              <a:defRPr/>
            </a:lvl1pPr>
          </a:lstStyle>
          <a:p>
            <a:fld id="{1F13D1D6-CA79-4779-8489-56A783CC3CE0}" type="slidenum">
              <a:rPr lang="pt-BR" altLang="en-US"/>
              <a:pPr/>
              <a:t>‹nº›</a:t>
            </a:fld>
            <a:endParaRPr lang="pt-BR" altLang="en-US"/>
          </a:p>
        </p:txBody>
      </p:sp>
    </p:spTree>
    <p:extLst>
      <p:ext uri="{BB962C8B-B14F-4D97-AF65-F5344CB8AC3E}">
        <p14:creationId xmlns:p14="http://schemas.microsoft.com/office/powerpoint/2010/main" val="1432924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33C4FC-6628-4809-AEB4-C2230993D704}"/>
              </a:ext>
            </a:extLst>
          </p:cNvPr>
          <p:cNvSpPr>
            <a:spLocks noGrp="1"/>
          </p:cNvSpPr>
          <p:nvPr>
            <p:ph type="dt" sz="half" idx="10"/>
          </p:nvPr>
        </p:nvSpPr>
        <p:spPr/>
        <p:txBody>
          <a:bodyPr/>
          <a:lstStyle>
            <a:lvl1pPr>
              <a:defRPr/>
            </a:lvl1pPr>
          </a:lstStyle>
          <a:p>
            <a:endParaRPr lang="pt-BR" altLang="en-US"/>
          </a:p>
        </p:txBody>
      </p:sp>
      <p:sp>
        <p:nvSpPr>
          <p:cNvPr id="3" name="Footer Placeholder 2">
            <a:extLst>
              <a:ext uri="{FF2B5EF4-FFF2-40B4-BE49-F238E27FC236}">
                <a16:creationId xmlns:a16="http://schemas.microsoft.com/office/drawing/2014/main" id="{0A3A3CAE-7077-4793-BFDE-B9CDEA4F7111}"/>
              </a:ext>
            </a:extLst>
          </p:cNvPr>
          <p:cNvSpPr>
            <a:spLocks noGrp="1"/>
          </p:cNvSpPr>
          <p:nvPr>
            <p:ph type="ftr" sz="quarter" idx="11"/>
          </p:nvPr>
        </p:nvSpPr>
        <p:spPr/>
        <p:txBody>
          <a:bodyPr/>
          <a:lstStyle>
            <a:lvl1pPr>
              <a:defRPr/>
            </a:lvl1pPr>
          </a:lstStyle>
          <a:p>
            <a:endParaRPr lang="pt-BR" altLang="en-US"/>
          </a:p>
        </p:txBody>
      </p:sp>
      <p:sp>
        <p:nvSpPr>
          <p:cNvPr id="4" name="Slide Number Placeholder 3">
            <a:extLst>
              <a:ext uri="{FF2B5EF4-FFF2-40B4-BE49-F238E27FC236}">
                <a16:creationId xmlns:a16="http://schemas.microsoft.com/office/drawing/2014/main" id="{237FF72B-AAE5-4EB5-871E-BFAD476F7327}"/>
              </a:ext>
            </a:extLst>
          </p:cNvPr>
          <p:cNvSpPr>
            <a:spLocks noGrp="1"/>
          </p:cNvSpPr>
          <p:nvPr>
            <p:ph type="sldNum" sz="quarter" idx="12"/>
          </p:nvPr>
        </p:nvSpPr>
        <p:spPr/>
        <p:txBody>
          <a:bodyPr/>
          <a:lstStyle>
            <a:lvl1pPr>
              <a:defRPr/>
            </a:lvl1pPr>
          </a:lstStyle>
          <a:p>
            <a:fld id="{FE0379C6-3208-45B2-900A-028AFBC6375C}" type="slidenum">
              <a:rPr lang="pt-BR" altLang="en-US"/>
              <a:pPr/>
              <a:t>‹nº›</a:t>
            </a:fld>
            <a:endParaRPr lang="pt-BR" altLang="en-US"/>
          </a:p>
        </p:txBody>
      </p:sp>
    </p:spTree>
    <p:extLst>
      <p:ext uri="{BB962C8B-B14F-4D97-AF65-F5344CB8AC3E}">
        <p14:creationId xmlns:p14="http://schemas.microsoft.com/office/powerpoint/2010/main" val="3787941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AB515-BEB5-4E14-856F-5DE1291B4215}"/>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A97B395-9213-4768-8ED7-8B96BA2801D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47B119C-E530-4D68-B239-73EDB32CC6D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03AE42-57D5-45F9-B63C-7E0B85D097BE}"/>
              </a:ext>
            </a:extLst>
          </p:cNvPr>
          <p:cNvSpPr>
            <a:spLocks noGrp="1"/>
          </p:cNvSpPr>
          <p:nvPr>
            <p:ph type="dt" sz="half" idx="10"/>
          </p:nvPr>
        </p:nvSpPr>
        <p:spPr/>
        <p:txBody>
          <a:bodyPr/>
          <a:lstStyle>
            <a:lvl1pPr>
              <a:defRPr/>
            </a:lvl1pPr>
          </a:lstStyle>
          <a:p>
            <a:endParaRPr lang="pt-BR" altLang="en-US"/>
          </a:p>
        </p:txBody>
      </p:sp>
      <p:sp>
        <p:nvSpPr>
          <p:cNvPr id="6" name="Footer Placeholder 5">
            <a:extLst>
              <a:ext uri="{FF2B5EF4-FFF2-40B4-BE49-F238E27FC236}">
                <a16:creationId xmlns:a16="http://schemas.microsoft.com/office/drawing/2014/main" id="{2F753DDC-EAEF-47FA-8CE0-1389E5A9D3D9}"/>
              </a:ext>
            </a:extLst>
          </p:cNvPr>
          <p:cNvSpPr>
            <a:spLocks noGrp="1"/>
          </p:cNvSpPr>
          <p:nvPr>
            <p:ph type="ftr" sz="quarter" idx="11"/>
          </p:nvPr>
        </p:nvSpPr>
        <p:spPr/>
        <p:txBody>
          <a:bodyPr/>
          <a:lstStyle>
            <a:lvl1pPr>
              <a:defRPr/>
            </a:lvl1pPr>
          </a:lstStyle>
          <a:p>
            <a:endParaRPr lang="pt-BR" altLang="en-US"/>
          </a:p>
        </p:txBody>
      </p:sp>
      <p:sp>
        <p:nvSpPr>
          <p:cNvPr id="7" name="Slide Number Placeholder 6">
            <a:extLst>
              <a:ext uri="{FF2B5EF4-FFF2-40B4-BE49-F238E27FC236}">
                <a16:creationId xmlns:a16="http://schemas.microsoft.com/office/drawing/2014/main" id="{56F70CD3-00DE-46E7-BAC1-1A875EDF6298}"/>
              </a:ext>
            </a:extLst>
          </p:cNvPr>
          <p:cNvSpPr>
            <a:spLocks noGrp="1"/>
          </p:cNvSpPr>
          <p:nvPr>
            <p:ph type="sldNum" sz="quarter" idx="12"/>
          </p:nvPr>
        </p:nvSpPr>
        <p:spPr/>
        <p:txBody>
          <a:bodyPr/>
          <a:lstStyle>
            <a:lvl1pPr>
              <a:defRPr/>
            </a:lvl1pPr>
          </a:lstStyle>
          <a:p>
            <a:fld id="{99455AF0-08C8-479F-9E88-B05ACAA96588}" type="slidenum">
              <a:rPr lang="pt-BR" altLang="en-US"/>
              <a:pPr/>
              <a:t>‹nº›</a:t>
            </a:fld>
            <a:endParaRPr lang="pt-BR" altLang="en-US"/>
          </a:p>
        </p:txBody>
      </p:sp>
    </p:spTree>
    <p:extLst>
      <p:ext uri="{BB962C8B-B14F-4D97-AF65-F5344CB8AC3E}">
        <p14:creationId xmlns:p14="http://schemas.microsoft.com/office/powerpoint/2010/main" val="385270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E131F-6AFF-463B-A707-34837C299453}"/>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6FACEEB-ED5A-4329-B633-F1B668097BE0}"/>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30AC299-ADAF-48CF-BE07-75D8A7C920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2EA2B4-8167-4AFF-BDF9-6A6F50CB5C07}"/>
              </a:ext>
            </a:extLst>
          </p:cNvPr>
          <p:cNvSpPr>
            <a:spLocks noGrp="1"/>
          </p:cNvSpPr>
          <p:nvPr>
            <p:ph type="dt" sz="half" idx="10"/>
          </p:nvPr>
        </p:nvSpPr>
        <p:spPr/>
        <p:txBody>
          <a:bodyPr/>
          <a:lstStyle>
            <a:lvl1pPr>
              <a:defRPr/>
            </a:lvl1pPr>
          </a:lstStyle>
          <a:p>
            <a:endParaRPr lang="pt-BR" altLang="en-US"/>
          </a:p>
        </p:txBody>
      </p:sp>
      <p:sp>
        <p:nvSpPr>
          <p:cNvPr id="6" name="Footer Placeholder 5">
            <a:extLst>
              <a:ext uri="{FF2B5EF4-FFF2-40B4-BE49-F238E27FC236}">
                <a16:creationId xmlns:a16="http://schemas.microsoft.com/office/drawing/2014/main" id="{B7009415-174E-4FAB-95C1-CC1A346D3F0A}"/>
              </a:ext>
            </a:extLst>
          </p:cNvPr>
          <p:cNvSpPr>
            <a:spLocks noGrp="1"/>
          </p:cNvSpPr>
          <p:nvPr>
            <p:ph type="ftr" sz="quarter" idx="11"/>
          </p:nvPr>
        </p:nvSpPr>
        <p:spPr/>
        <p:txBody>
          <a:bodyPr/>
          <a:lstStyle>
            <a:lvl1pPr>
              <a:defRPr/>
            </a:lvl1pPr>
          </a:lstStyle>
          <a:p>
            <a:endParaRPr lang="pt-BR" altLang="en-US"/>
          </a:p>
        </p:txBody>
      </p:sp>
      <p:sp>
        <p:nvSpPr>
          <p:cNvPr id="7" name="Slide Number Placeholder 6">
            <a:extLst>
              <a:ext uri="{FF2B5EF4-FFF2-40B4-BE49-F238E27FC236}">
                <a16:creationId xmlns:a16="http://schemas.microsoft.com/office/drawing/2014/main" id="{297E54F9-7ED7-4342-8466-FB902B705C58}"/>
              </a:ext>
            </a:extLst>
          </p:cNvPr>
          <p:cNvSpPr>
            <a:spLocks noGrp="1"/>
          </p:cNvSpPr>
          <p:nvPr>
            <p:ph type="sldNum" sz="quarter" idx="12"/>
          </p:nvPr>
        </p:nvSpPr>
        <p:spPr/>
        <p:txBody>
          <a:bodyPr/>
          <a:lstStyle>
            <a:lvl1pPr>
              <a:defRPr/>
            </a:lvl1pPr>
          </a:lstStyle>
          <a:p>
            <a:fld id="{7F0225DA-FCEF-4B8E-9E55-979AA2E209AB}" type="slidenum">
              <a:rPr lang="pt-BR" altLang="en-US"/>
              <a:pPr/>
              <a:t>‹nº›</a:t>
            </a:fld>
            <a:endParaRPr lang="pt-BR" altLang="en-US"/>
          </a:p>
        </p:txBody>
      </p:sp>
    </p:spTree>
    <p:extLst>
      <p:ext uri="{BB962C8B-B14F-4D97-AF65-F5344CB8AC3E}">
        <p14:creationId xmlns:p14="http://schemas.microsoft.com/office/powerpoint/2010/main" val="2615780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5B7D74D-D91A-42BC-84BA-F0BC13115D27}"/>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pt-BR" altLang="en-US"/>
              <a:t>Clique para editar o estilo do título mestre</a:t>
            </a:r>
          </a:p>
        </p:txBody>
      </p:sp>
      <p:sp>
        <p:nvSpPr>
          <p:cNvPr id="1027" name="Rectangle 3">
            <a:extLst>
              <a:ext uri="{FF2B5EF4-FFF2-40B4-BE49-F238E27FC236}">
                <a16:creationId xmlns:a16="http://schemas.microsoft.com/office/drawing/2014/main" id="{0ADA5DFE-C783-4688-BC18-B6886FFD2A2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pt-BR" altLang="en-US"/>
              <a:t>Clique para editar os estilos do texto mestre</a:t>
            </a:r>
          </a:p>
          <a:p>
            <a:pPr lvl="1"/>
            <a:r>
              <a:rPr lang="pt-BR" altLang="en-US"/>
              <a:t>Segundo nível</a:t>
            </a:r>
          </a:p>
          <a:p>
            <a:pPr lvl="2"/>
            <a:r>
              <a:rPr lang="pt-BR" altLang="en-US"/>
              <a:t>Terceiro nível</a:t>
            </a:r>
          </a:p>
          <a:p>
            <a:pPr lvl="3"/>
            <a:r>
              <a:rPr lang="pt-BR" altLang="en-US"/>
              <a:t>Quarto nível</a:t>
            </a:r>
          </a:p>
          <a:p>
            <a:pPr lvl="4"/>
            <a:r>
              <a:rPr lang="pt-BR" altLang="en-US"/>
              <a:t>Quinto nível</a:t>
            </a:r>
          </a:p>
        </p:txBody>
      </p:sp>
      <p:sp>
        <p:nvSpPr>
          <p:cNvPr id="1028" name="Rectangle 4">
            <a:extLst>
              <a:ext uri="{FF2B5EF4-FFF2-40B4-BE49-F238E27FC236}">
                <a16:creationId xmlns:a16="http://schemas.microsoft.com/office/drawing/2014/main" id="{E8F84114-7400-4091-81AB-56697DB9C00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pt-BR" altLang="en-US"/>
          </a:p>
        </p:txBody>
      </p:sp>
      <p:sp>
        <p:nvSpPr>
          <p:cNvPr id="1029" name="Rectangle 5">
            <a:extLst>
              <a:ext uri="{FF2B5EF4-FFF2-40B4-BE49-F238E27FC236}">
                <a16:creationId xmlns:a16="http://schemas.microsoft.com/office/drawing/2014/main" id="{494255F4-6BB4-4E92-ADEB-4C2B27BB632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pt-BR" altLang="en-US"/>
          </a:p>
        </p:txBody>
      </p:sp>
      <p:sp>
        <p:nvSpPr>
          <p:cNvPr id="1030" name="Rectangle 6">
            <a:extLst>
              <a:ext uri="{FF2B5EF4-FFF2-40B4-BE49-F238E27FC236}">
                <a16:creationId xmlns:a16="http://schemas.microsoft.com/office/drawing/2014/main" id="{4CACA65B-25D9-4180-9315-2C72015646E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47BEE3BE-4781-4BDD-A35F-B51A464AF4CC}" type="slidenum">
              <a:rPr lang="pt-BR" altLang="en-US"/>
              <a:pPr/>
              <a:t>‹nº›</a:t>
            </a:fld>
            <a:endParaRPr lang="pt-B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notesSlide" Target="../notesSlides/notesSlide10.xml" /><Relationship Id="rId1" Type="http://schemas.openxmlformats.org/officeDocument/2006/relationships/slideLayout" Target="../slideLayouts/slideLayout7.xml" /></Relationships>
</file>

<file path=ppt/slides/_rels/slide100.xml.rels><?xml version="1.0" encoding="UTF-8" standalone="yes"?>
<Relationships xmlns="http://schemas.openxmlformats.org/package/2006/relationships"><Relationship Id="rId2" Type="http://schemas.openxmlformats.org/officeDocument/2006/relationships/image" Target="../media/image99.png" /><Relationship Id="rId1" Type="http://schemas.openxmlformats.org/officeDocument/2006/relationships/slideLayout" Target="../slideLayouts/slideLayout7.xml" /></Relationships>
</file>

<file path=ppt/slides/_rels/slide101.xml.rels><?xml version="1.0" encoding="UTF-8" standalone="yes"?>
<Relationships xmlns="http://schemas.openxmlformats.org/package/2006/relationships"><Relationship Id="rId2" Type="http://schemas.openxmlformats.org/officeDocument/2006/relationships/image" Target="../media/image100.png" /><Relationship Id="rId1" Type="http://schemas.openxmlformats.org/officeDocument/2006/relationships/slideLayout" Target="../slideLayouts/slideLayout7.xml" /></Relationships>
</file>

<file path=ppt/slides/_rels/slide102.xml.rels><?xml version="1.0" encoding="UTF-8" standalone="yes"?>
<Relationships xmlns="http://schemas.openxmlformats.org/package/2006/relationships"><Relationship Id="rId2" Type="http://schemas.openxmlformats.org/officeDocument/2006/relationships/image" Target="../media/image101.png" /><Relationship Id="rId1" Type="http://schemas.openxmlformats.org/officeDocument/2006/relationships/slideLayout" Target="../slideLayouts/slideLayout7.xml" /></Relationships>
</file>

<file path=ppt/slides/_rels/slide103.xml.rels><?xml version="1.0" encoding="UTF-8" standalone="yes"?>
<Relationships xmlns="http://schemas.openxmlformats.org/package/2006/relationships"><Relationship Id="rId3" Type="http://schemas.openxmlformats.org/officeDocument/2006/relationships/image" Target="../media/image102.png" /><Relationship Id="rId2" Type="http://schemas.openxmlformats.org/officeDocument/2006/relationships/notesSlide" Target="../notesSlides/notesSlide60.xml" /><Relationship Id="rId1" Type="http://schemas.openxmlformats.org/officeDocument/2006/relationships/slideLayout" Target="../slideLayouts/slideLayout7.xml" /></Relationships>
</file>

<file path=ppt/slides/_rels/slide104.xml.rels><?xml version="1.0" encoding="UTF-8" standalone="yes"?>
<Relationships xmlns="http://schemas.openxmlformats.org/package/2006/relationships"><Relationship Id="rId2" Type="http://schemas.openxmlformats.org/officeDocument/2006/relationships/image" Target="../media/image103.png" /><Relationship Id="rId1" Type="http://schemas.openxmlformats.org/officeDocument/2006/relationships/slideLayout" Target="../slideLayouts/slideLayout7.xml" /></Relationships>
</file>

<file path=ppt/slides/_rels/slide105.xml.rels><?xml version="1.0" encoding="UTF-8" standalone="yes"?>
<Relationships xmlns="http://schemas.openxmlformats.org/package/2006/relationships"><Relationship Id="rId3" Type="http://schemas.openxmlformats.org/officeDocument/2006/relationships/image" Target="../media/image104.png" /><Relationship Id="rId2" Type="http://schemas.openxmlformats.org/officeDocument/2006/relationships/notesSlide" Target="../notesSlides/notesSlide61.xml" /><Relationship Id="rId1" Type="http://schemas.openxmlformats.org/officeDocument/2006/relationships/slideLayout" Target="../slideLayouts/slideLayout7.xml" /></Relationships>
</file>

<file path=ppt/slides/_rels/slide106.xml.rels><?xml version="1.0" encoding="UTF-8" standalone="yes"?>
<Relationships xmlns="http://schemas.openxmlformats.org/package/2006/relationships"><Relationship Id="rId2" Type="http://schemas.openxmlformats.org/officeDocument/2006/relationships/image" Target="../media/image105.png" /><Relationship Id="rId1" Type="http://schemas.openxmlformats.org/officeDocument/2006/relationships/slideLayout" Target="../slideLayouts/slideLayout7.xml" /></Relationships>
</file>

<file path=ppt/slides/_rels/slide107.xml.rels><?xml version="1.0" encoding="UTF-8" standalone="yes"?>
<Relationships xmlns="http://schemas.openxmlformats.org/package/2006/relationships"><Relationship Id="rId3" Type="http://schemas.openxmlformats.org/officeDocument/2006/relationships/image" Target="../media/image106.png" /><Relationship Id="rId2" Type="http://schemas.openxmlformats.org/officeDocument/2006/relationships/notesSlide" Target="../notesSlides/notesSlide62.xml" /><Relationship Id="rId1" Type="http://schemas.openxmlformats.org/officeDocument/2006/relationships/slideLayout" Target="../slideLayouts/slideLayout7.xml" /></Relationships>
</file>

<file path=ppt/slides/_rels/slide108.xml.rels><?xml version="1.0" encoding="UTF-8" standalone="yes"?>
<Relationships xmlns="http://schemas.openxmlformats.org/package/2006/relationships"><Relationship Id="rId3" Type="http://schemas.openxmlformats.org/officeDocument/2006/relationships/image" Target="../media/image107.png" /><Relationship Id="rId2" Type="http://schemas.openxmlformats.org/officeDocument/2006/relationships/notesSlide" Target="../notesSlides/notesSlide63.xml" /><Relationship Id="rId1" Type="http://schemas.openxmlformats.org/officeDocument/2006/relationships/slideLayout" Target="../slideLayouts/slideLayout7.xml" /></Relationships>
</file>

<file path=ppt/slides/_rels/slide109.xml.rels><?xml version="1.0" encoding="UTF-8" standalone="yes"?>
<Relationships xmlns="http://schemas.openxmlformats.org/package/2006/relationships"><Relationship Id="rId3" Type="http://schemas.openxmlformats.org/officeDocument/2006/relationships/image" Target="../media/image108.png" /><Relationship Id="rId2" Type="http://schemas.openxmlformats.org/officeDocument/2006/relationships/notesSlide" Target="../notesSlides/notesSlide64.xml" /><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11.xml" /><Relationship Id="rId1" Type="http://schemas.openxmlformats.org/officeDocument/2006/relationships/slideLayout" Target="../slideLayouts/slideLayout7.xml" /></Relationships>
</file>

<file path=ppt/slides/_rels/slide110.xml.rels><?xml version="1.0" encoding="UTF-8" standalone="yes"?>
<Relationships xmlns="http://schemas.openxmlformats.org/package/2006/relationships"><Relationship Id="rId2" Type="http://schemas.openxmlformats.org/officeDocument/2006/relationships/image" Target="../media/image109.png" /><Relationship Id="rId1" Type="http://schemas.openxmlformats.org/officeDocument/2006/relationships/slideLayout" Target="../slideLayouts/slideLayout7.xml" /></Relationships>
</file>

<file path=ppt/slides/_rels/slide111.xml.rels><?xml version="1.0" encoding="UTF-8" standalone="yes"?>
<Relationships xmlns="http://schemas.openxmlformats.org/package/2006/relationships"><Relationship Id="rId3" Type="http://schemas.openxmlformats.org/officeDocument/2006/relationships/image" Target="../media/image110.png" /><Relationship Id="rId2" Type="http://schemas.openxmlformats.org/officeDocument/2006/relationships/notesSlide" Target="../notesSlides/notesSlide65.xml" /><Relationship Id="rId1" Type="http://schemas.openxmlformats.org/officeDocument/2006/relationships/slideLayout" Target="../slideLayouts/slideLayout7.xml" /></Relationships>
</file>

<file path=ppt/slides/_rels/slide112.xml.rels><?xml version="1.0" encoding="UTF-8" standalone="yes"?>
<Relationships xmlns="http://schemas.openxmlformats.org/package/2006/relationships"><Relationship Id="rId3" Type="http://schemas.openxmlformats.org/officeDocument/2006/relationships/image" Target="../media/image111.png" /><Relationship Id="rId2" Type="http://schemas.openxmlformats.org/officeDocument/2006/relationships/notesSlide" Target="../notesSlides/notesSlide66.xml" /><Relationship Id="rId1" Type="http://schemas.openxmlformats.org/officeDocument/2006/relationships/slideLayout" Target="../slideLayouts/slideLayout7.xml" /></Relationships>
</file>

<file path=ppt/slides/_rels/slide113.xml.rels><?xml version="1.0" encoding="UTF-8" standalone="yes"?>
<Relationships xmlns="http://schemas.openxmlformats.org/package/2006/relationships"><Relationship Id="rId3" Type="http://schemas.openxmlformats.org/officeDocument/2006/relationships/image" Target="../media/image112.png" /><Relationship Id="rId2" Type="http://schemas.openxmlformats.org/officeDocument/2006/relationships/notesSlide" Target="../notesSlides/notesSlide67.xml" /><Relationship Id="rId1" Type="http://schemas.openxmlformats.org/officeDocument/2006/relationships/slideLayout" Target="../slideLayouts/slideLayout7.xml" /></Relationships>
</file>

<file path=ppt/slides/_rels/slide114.xml.rels><?xml version="1.0" encoding="UTF-8" standalone="yes"?>
<Relationships xmlns="http://schemas.openxmlformats.org/package/2006/relationships"><Relationship Id="rId3" Type="http://schemas.openxmlformats.org/officeDocument/2006/relationships/image" Target="../media/image113.png" /><Relationship Id="rId2" Type="http://schemas.openxmlformats.org/officeDocument/2006/relationships/notesSlide" Target="../notesSlides/notesSlide68.xml" /><Relationship Id="rId1" Type="http://schemas.openxmlformats.org/officeDocument/2006/relationships/slideLayout" Target="../slideLayouts/slideLayout7.xml" /></Relationships>
</file>

<file path=ppt/slides/_rels/slide115.xml.rels><?xml version="1.0" encoding="UTF-8" standalone="yes"?>
<Relationships xmlns="http://schemas.openxmlformats.org/package/2006/relationships"><Relationship Id="rId3" Type="http://schemas.openxmlformats.org/officeDocument/2006/relationships/image" Target="../media/image114.png" /><Relationship Id="rId2" Type="http://schemas.openxmlformats.org/officeDocument/2006/relationships/notesSlide" Target="../notesSlides/notesSlide69.xml" /><Relationship Id="rId1" Type="http://schemas.openxmlformats.org/officeDocument/2006/relationships/slideLayout" Target="../slideLayouts/slideLayout7.xml" /></Relationships>
</file>

<file path=ppt/slides/_rels/slide116.xml.rels><?xml version="1.0" encoding="UTF-8" standalone="yes"?>
<Relationships xmlns="http://schemas.openxmlformats.org/package/2006/relationships"><Relationship Id="rId3" Type="http://schemas.openxmlformats.org/officeDocument/2006/relationships/image" Target="../media/image115.png" /><Relationship Id="rId2" Type="http://schemas.openxmlformats.org/officeDocument/2006/relationships/notesSlide" Target="../notesSlides/notesSlide70.xml" /><Relationship Id="rId1" Type="http://schemas.openxmlformats.org/officeDocument/2006/relationships/slideLayout" Target="../slideLayouts/slideLayout7.xml" /></Relationships>
</file>

<file path=ppt/slides/_rels/slide117.xml.rels><?xml version="1.0" encoding="UTF-8" standalone="yes"?>
<Relationships xmlns="http://schemas.openxmlformats.org/package/2006/relationships"><Relationship Id="rId2" Type="http://schemas.openxmlformats.org/officeDocument/2006/relationships/image" Target="../media/image116.png" /><Relationship Id="rId1" Type="http://schemas.openxmlformats.org/officeDocument/2006/relationships/slideLayout" Target="../slideLayouts/slideLayout7.xml" /></Relationships>
</file>

<file path=ppt/slides/_rels/slide118.xml.rels><?xml version="1.0" encoding="UTF-8" standalone="yes"?>
<Relationships xmlns="http://schemas.openxmlformats.org/package/2006/relationships"><Relationship Id="rId3" Type="http://schemas.openxmlformats.org/officeDocument/2006/relationships/image" Target="../media/image117.png" /><Relationship Id="rId2" Type="http://schemas.openxmlformats.org/officeDocument/2006/relationships/notesSlide" Target="../notesSlides/notesSlide71.xml" /><Relationship Id="rId1" Type="http://schemas.openxmlformats.org/officeDocument/2006/relationships/slideLayout" Target="../slideLayouts/slideLayout7.xml" /></Relationships>
</file>

<file path=ppt/slides/_rels/slide119.xml.rels><?xml version="1.0" encoding="UTF-8" standalone="yes"?>
<Relationships xmlns="http://schemas.openxmlformats.org/package/2006/relationships"><Relationship Id="rId3" Type="http://schemas.openxmlformats.org/officeDocument/2006/relationships/image" Target="../media/image118.png" /><Relationship Id="rId2" Type="http://schemas.openxmlformats.org/officeDocument/2006/relationships/notesSlide" Target="../notesSlides/notesSlide72.xml" /><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notesSlide" Target="../notesSlides/notesSlide12.xml" /><Relationship Id="rId1" Type="http://schemas.openxmlformats.org/officeDocument/2006/relationships/slideLayout" Target="../slideLayouts/slideLayout7.xml" /></Relationships>
</file>

<file path=ppt/slides/_rels/slide120.xml.rels><?xml version="1.0" encoding="UTF-8" standalone="yes"?>
<Relationships xmlns="http://schemas.openxmlformats.org/package/2006/relationships"><Relationship Id="rId2" Type="http://schemas.openxmlformats.org/officeDocument/2006/relationships/image" Target="../media/image119.png" /><Relationship Id="rId1" Type="http://schemas.openxmlformats.org/officeDocument/2006/relationships/slideLayout" Target="../slideLayouts/slideLayout7.xml" /></Relationships>
</file>

<file path=ppt/slides/_rels/slide121.xml.rels><?xml version="1.0" encoding="UTF-8" standalone="yes"?>
<Relationships xmlns="http://schemas.openxmlformats.org/package/2006/relationships"><Relationship Id="rId2" Type="http://schemas.openxmlformats.org/officeDocument/2006/relationships/image" Target="../media/image120.png" /><Relationship Id="rId1" Type="http://schemas.openxmlformats.org/officeDocument/2006/relationships/slideLayout" Target="../slideLayouts/slideLayout7.xml" /></Relationships>
</file>

<file path=ppt/slides/_rels/slide122.xml.rels><?xml version="1.0" encoding="UTF-8" standalone="yes"?>
<Relationships xmlns="http://schemas.openxmlformats.org/package/2006/relationships"><Relationship Id="rId3" Type="http://schemas.openxmlformats.org/officeDocument/2006/relationships/image" Target="../media/image121.png" /><Relationship Id="rId2" Type="http://schemas.openxmlformats.org/officeDocument/2006/relationships/notesSlide" Target="../notesSlides/notesSlide73.xml" /><Relationship Id="rId1" Type="http://schemas.openxmlformats.org/officeDocument/2006/relationships/slideLayout" Target="../slideLayouts/slideLayout7.xml" /></Relationships>
</file>

<file path=ppt/slides/_rels/slide123.xml.rels><?xml version="1.0" encoding="UTF-8" standalone="yes"?>
<Relationships xmlns="http://schemas.openxmlformats.org/package/2006/relationships"><Relationship Id="rId2" Type="http://schemas.openxmlformats.org/officeDocument/2006/relationships/image" Target="../media/image122.png" /><Relationship Id="rId1" Type="http://schemas.openxmlformats.org/officeDocument/2006/relationships/slideLayout" Target="../slideLayouts/slideLayout7.xml" /></Relationships>
</file>

<file path=ppt/slides/_rels/slide124.xml.rels><?xml version="1.0" encoding="UTF-8" standalone="yes"?>
<Relationships xmlns="http://schemas.openxmlformats.org/package/2006/relationships"><Relationship Id="rId2" Type="http://schemas.openxmlformats.org/officeDocument/2006/relationships/image" Target="../media/image123.png" /><Relationship Id="rId1" Type="http://schemas.openxmlformats.org/officeDocument/2006/relationships/slideLayout" Target="../slideLayouts/slideLayout7.xml" /></Relationships>
</file>

<file path=ppt/slides/_rels/slide125.xml.rels><?xml version="1.0" encoding="UTF-8" standalone="yes"?>
<Relationships xmlns="http://schemas.openxmlformats.org/package/2006/relationships"><Relationship Id="rId3" Type="http://schemas.openxmlformats.org/officeDocument/2006/relationships/image" Target="../media/image124.png" /><Relationship Id="rId2" Type="http://schemas.openxmlformats.org/officeDocument/2006/relationships/notesSlide" Target="../notesSlides/notesSlide74.xml" /><Relationship Id="rId1" Type="http://schemas.openxmlformats.org/officeDocument/2006/relationships/slideLayout" Target="../slideLayouts/slideLayout7.xml" /></Relationships>
</file>

<file path=ppt/slides/_rels/slide126.xml.rels><?xml version="1.0" encoding="UTF-8" standalone="yes"?>
<Relationships xmlns="http://schemas.openxmlformats.org/package/2006/relationships"><Relationship Id="rId2" Type="http://schemas.openxmlformats.org/officeDocument/2006/relationships/image" Target="../media/image125.png" /><Relationship Id="rId1" Type="http://schemas.openxmlformats.org/officeDocument/2006/relationships/slideLayout" Target="../slideLayouts/slideLayout7.xml" /></Relationships>
</file>

<file path=ppt/slides/_rels/slide127.xml.rels><?xml version="1.0" encoding="UTF-8" standalone="yes"?>
<Relationships xmlns="http://schemas.openxmlformats.org/package/2006/relationships"><Relationship Id="rId2" Type="http://schemas.openxmlformats.org/officeDocument/2006/relationships/image" Target="../media/image126.png" /><Relationship Id="rId1" Type="http://schemas.openxmlformats.org/officeDocument/2006/relationships/slideLayout" Target="../slideLayouts/slideLayout7.xml" /></Relationships>
</file>

<file path=ppt/slides/_rels/slide128.xml.rels><?xml version="1.0" encoding="UTF-8" standalone="yes"?>
<Relationships xmlns="http://schemas.openxmlformats.org/package/2006/relationships"><Relationship Id="rId3" Type="http://schemas.openxmlformats.org/officeDocument/2006/relationships/image" Target="../media/image127.png" /><Relationship Id="rId2" Type="http://schemas.openxmlformats.org/officeDocument/2006/relationships/notesSlide" Target="../notesSlides/notesSlide75.xml" /><Relationship Id="rId1" Type="http://schemas.openxmlformats.org/officeDocument/2006/relationships/slideLayout" Target="../slideLayouts/slideLayout7.xml" /></Relationships>
</file>

<file path=ppt/slides/_rels/slide129.xml.rels><?xml version="1.0" encoding="UTF-8" standalone="yes"?>
<Relationships xmlns="http://schemas.openxmlformats.org/package/2006/relationships"><Relationship Id="rId2" Type="http://schemas.openxmlformats.org/officeDocument/2006/relationships/image" Target="../media/image128.png" /><Relationship Id="rId1" Type="http://schemas.openxmlformats.org/officeDocument/2006/relationships/slideLayout" Target="../slideLayouts/slideLayout7.xml" /></Relationships>
</file>

<file path=ppt/slides/_rels/slide13.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13.xml" /><Relationship Id="rId1" Type="http://schemas.openxmlformats.org/officeDocument/2006/relationships/slideLayout" Target="../slideLayouts/slideLayout7.xml" /></Relationships>
</file>

<file path=ppt/slides/_rels/slide130.xml.rels><?xml version="1.0" encoding="UTF-8" standalone="yes"?>
<Relationships xmlns="http://schemas.openxmlformats.org/package/2006/relationships"><Relationship Id="rId2" Type="http://schemas.openxmlformats.org/officeDocument/2006/relationships/image" Target="../media/image129.png" /><Relationship Id="rId1" Type="http://schemas.openxmlformats.org/officeDocument/2006/relationships/slideLayout" Target="../slideLayouts/slideLayout7.xml" /></Relationships>
</file>

<file path=ppt/slides/_rels/slide131.xml.rels><?xml version="1.0" encoding="UTF-8" standalone="yes"?>
<Relationships xmlns="http://schemas.openxmlformats.org/package/2006/relationships"><Relationship Id="rId2" Type="http://schemas.openxmlformats.org/officeDocument/2006/relationships/image" Target="../media/image130.png" /><Relationship Id="rId1" Type="http://schemas.openxmlformats.org/officeDocument/2006/relationships/slideLayout" Target="../slideLayouts/slideLayout7.xml" /></Relationships>
</file>

<file path=ppt/slides/_rels/slide132.xml.rels><?xml version="1.0" encoding="UTF-8" standalone="yes"?>
<Relationships xmlns="http://schemas.openxmlformats.org/package/2006/relationships"><Relationship Id="rId3" Type="http://schemas.openxmlformats.org/officeDocument/2006/relationships/image" Target="../media/image131.png" /><Relationship Id="rId2" Type="http://schemas.openxmlformats.org/officeDocument/2006/relationships/notesSlide" Target="../notesSlides/notesSlide76.xml" /><Relationship Id="rId1" Type="http://schemas.openxmlformats.org/officeDocument/2006/relationships/slideLayout" Target="../slideLayouts/slideLayout7.xml" /></Relationships>
</file>

<file path=ppt/slides/_rels/slide133.xml.rels><?xml version="1.0" encoding="UTF-8" standalone="yes"?>
<Relationships xmlns="http://schemas.openxmlformats.org/package/2006/relationships"><Relationship Id="rId2" Type="http://schemas.openxmlformats.org/officeDocument/2006/relationships/image" Target="../media/image132.png" /><Relationship Id="rId1" Type="http://schemas.openxmlformats.org/officeDocument/2006/relationships/slideLayout" Target="../slideLayouts/slideLayout7.xml" /></Relationships>
</file>

<file path=ppt/slides/_rels/slide134.xml.rels><?xml version="1.0" encoding="UTF-8" standalone="yes"?>
<Relationships xmlns="http://schemas.openxmlformats.org/package/2006/relationships"><Relationship Id="rId2" Type="http://schemas.openxmlformats.org/officeDocument/2006/relationships/image" Target="../media/image133.png" /><Relationship Id="rId1" Type="http://schemas.openxmlformats.org/officeDocument/2006/relationships/slideLayout" Target="../slideLayouts/slideLayout7.xml" /></Relationships>
</file>

<file path=ppt/slides/_rels/slide135.xml.rels><?xml version="1.0" encoding="UTF-8" standalone="yes"?>
<Relationships xmlns="http://schemas.openxmlformats.org/package/2006/relationships"><Relationship Id="rId2" Type="http://schemas.openxmlformats.org/officeDocument/2006/relationships/image" Target="../media/image134.png" /><Relationship Id="rId1" Type="http://schemas.openxmlformats.org/officeDocument/2006/relationships/slideLayout" Target="../slideLayouts/slideLayout7.xml" /></Relationships>
</file>

<file path=ppt/slides/_rels/slide136.xml.rels><?xml version="1.0" encoding="UTF-8" standalone="yes"?>
<Relationships xmlns="http://schemas.openxmlformats.org/package/2006/relationships"><Relationship Id="rId3" Type="http://schemas.openxmlformats.org/officeDocument/2006/relationships/image" Target="../media/image135.png" /><Relationship Id="rId2" Type="http://schemas.openxmlformats.org/officeDocument/2006/relationships/notesSlide" Target="../notesSlides/notesSlide77.xml" /><Relationship Id="rId1" Type="http://schemas.openxmlformats.org/officeDocument/2006/relationships/slideLayout" Target="../slideLayouts/slideLayout7.xml" /></Relationships>
</file>

<file path=ppt/slides/_rels/slide137.xml.rels><?xml version="1.0" encoding="UTF-8" standalone="yes"?>
<Relationships xmlns="http://schemas.openxmlformats.org/package/2006/relationships"><Relationship Id="rId2" Type="http://schemas.openxmlformats.org/officeDocument/2006/relationships/image" Target="../media/image136.png" /><Relationship Id="rId1" Type="http://schemas.openxmlformats.org/officeDocument/2006/relationships/slideLayout" Target="../slideLayouts/slideLayout7.xml" /></Relationships>
</file>

<file path=ppt/slides/_rels/slide138.xml.rels><?xml version="1.0" encoding="UTF-8" standalone="yes"?>
<Relationships xmlns="http://schemas.openxmlformats.org/package/2006/relationships"><Relationship Id="rId3" Type="http://schemas.openxmlformats.org/officeDocument/2006/relationships/image" Target="../media/image137.png" /><Relationship Id="rId2" Type="http://schemas.openxmlformats.org/officeDocument/2006/relationships/notesSlide" Target="../notesSlides/notesSlide78.xml" /><Relationship Id="rId1" Type="http://schemas.openxmlformats.org/officeDocument/2006/relationships/slideLayout" Target="../slideLayouts/slideLayout7.xml" /></Relationships>
</file>

<file path=ppt/slides/_rels/slide139.xml.rels><?xml version="1.0" encoding="UTF-8" standalone="yes"?>
<Relationships xmlns="http://schemas.openxmlformats.org/package/2006/relationships"><Relationship Id="rId3" Type="http://schemas.openxmlformats.org/officeDocument/2006/relationships/image" Target="../media/image138.png" /><Relationship Id="rId2" Type="http://schemas.openxmlformats.org/officeDocument/2006/relationships/notesSlide" Target="../notesSlides/notesSlide79.xml" /><Relationship Id="rId1" Type="http://schemas.openxmlformats.org/officeDocument/2006/relationships/slideLayout" Target="../slideLayouts/slideLayout7.xml" /></Relationships>
</file>

<file path=ppt/slides/_rels/slide14.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notesSlide" Target="../notesSlides/notesSlide14.xml" /><Relationship Id="rId1" Type="http://schemas.openxmlformats.org/officeDocument/2006/relationships/slideLayout" Target="../slideLayouts/slideLayout7.xml" /></Relationships>
</file>

<file path=ppt/slides/_rels/slide140.xml.rels><?xml version="1.0" encoding="UTF-8" standalone="yes"?>
<Relationships xmlns="http://schemas.openxmlformats.org/package/2006/relationships"><Relationship Id="rId3" Type="http://schemas.openxmlformats.org/officeDocument/2006/relationships/image" Target="../media/image139.png" /><Relationship Id="rId2" Type="http://schemas.openxmlformats.org/officeDocument/2006/relationships/notesSlide" Target="../notesSlides/notesSlide80.xml" /><Relationship Id="rId1" Type="http://schemas.openxmlformats.org/officeDocument/2006/relationships/slideLayout" Target="../slideLayouts/slideLayout7.xml" /></Relationships>
</file>

<file path=ppt/slides/_rels/slide141.xml.rels><?xml version="1.0" encoding="UTF-8" standalone="yes"?>
<Relationships xmlns="http://schemas.openxmlformats.org/package/2006/relationships"><Relationship Id="rId3" Type="http://schemas.openxmlformats.org/officeDocument/2006/relationships/image" Target="../media/image140.png" /><Relationship Id="rId2" Type="http://schemas.openxmlformats.org/officeDocument/2006/relationships/notesSlide" Target="../notesSlides/notesSlide81.xml" /><Relationship Id="rId1" Type="http://schemas.openxmlformats.org/officeDocument/2006/relationships/slideLayout" Target="../slideLayouts/slideLayout7.xml" /></Relationships>
</file>

<file path=ppt/slides/_rels/slide142.xml.rels><?xml version="1.0" encoding="UTF-8" standalone="yes"?>
<Relationships xmlns="http://schemas.openxmlformats.org/package/2006/relationships"><Relationship Id="rId3" Type="http://schemas.openxmlformats.org/officeDocument/2006/relationships/image" Target="../media/image141.png" /><Relationship Id="rId2" Type="http://schemas.openxmlformats.org/officeDocument/2006/relationships/notesSlide" Target="../notesSlides/notesSlide82.xml" /><Relationship Id="rId1" Type="http://schemas.openxmlformats.org/officeDocument/2006/relationships/slideLayout" Target="../slideLayouts/slideLayout7.xml" /></Relationships>
</file>

<file path=ppt/slides/_rels/slide143.xml.rels><?xml version="1.0" encoding="UTF-8" standalone="yes"?>
<Relationships xmlns="http://schemas.openxmlformats.org/package/2006/relationships"><Relationship Id="rId3" Type="http://schemas.openxmlformats.org/officeDocument/2006/relationships/image" Target="../media/image142.png" /><Relationship Id="rId2" Type="http://schemas.openxmlformats.org/officeDocument/2006/relationships/notesSlide" Target="../notesSlides/notesSlide83.xml" /><Relationship Id="rId1" Type="http://schemas.openxmlformats.org/officeDocument/2006/relationships/slideLayout" Target="../slideLayouts/slideLayout7.xml" /></Relationships>
</file>

<file path=ppt/slides/_rels/slide144.xml.rels><?xml version="1.0" encoding="UTF-8" standalone="yes"?>
<Relationships xmlns="http://schemas.openxmlformats.org/package/2006/relationships"><Relationship Id="rId3" Type="http://schemas.openxmlformats.org/officeDocument/2006/relationships/image" Target="../media/image143.png" /><Relationship Id="rId2" Type="http://schemas.openxmlformats.org/officeDocument/2006/relationships/notesSlide" Target="../notesSlides/notesSlide84.xml" /><Relationship Id="rId1" Type="http://schemas.openxmlformats.org/officeDocument/2006/relationships/slideLayout" Target="../slideLayouts/slideLayout7.xml" /></Relationships>
</file>

<file path=ppt/slides/_rels/slide145.xml.rels><?xml version="1.0" encoding="UTF-8" standalone="yes"?>
<Relationships xmlns="http://schemas.openxmlformats.org/package/2006/relationships"><Relationship Id="rId3" Type="http://schemas.openxmlformats.org/officeDocument/2006/relationships/image" Target="../media/image144.png" /><Relationship Id="rId2" Type="http://schemas.openxmlformats.org/officeDocument/2006/relationships/notesSlide" Target="../notesSlides/notesSlide85.xml" /><Relationship Id="rId1" Type="http://schemas.openxmlformats.org/officeDocument/2006/relationships/slideLayout" Target="../slideLayouts/slideLayout7.xml" /></Relationships>
</file>

<file path=ppt/slides/_rels/slide146.xml.rels><?xml version="1.0" encoding="UTF-8" standalone="yes"?>
<Relationships xmlns="http://schemas.openxmlformats.org/package/2006/relationships"><Relationship Id="rId3" Type="http://schemas.openxmlformats.org/officeDocument/2006/relationships/image" Target="../media/image145.png" /><Relationship Id="rId2" Type="http://schemas.openxmlformats.org/officeDocument/2006/relationships/notesSlide" Target="../notesSlides/notesSlide86.xml" /><Relationship Id="rId1" Type="http://schemas.openxmlformats.org/officeDocument/2006/relationships/slideLayout" Target="../slideLayouts/slideLayout7.xml" /></Relationships>
</file>

<file path=ppt/slides/_rels/slide147.xml.rels><?xml version="1.0" encoding="UTF-8" standalone="yes"?>
<Relationships xmlns="http://schemas.openxmlformats.org/package/2006/relationships"><Relationship Id="rId3" Type="http://schemas.openxmlformats.org/officeDocument/2006/relationships/image" Target="../media/image146.png" /><Relationship Id="rId2" Type="http://schemas.openxmlformats.org/officeDocument/2006/relationships/notesSlide" Target="../notesSlides/notesSlide87.xml" /><Relationship Id="rId1" Type="http://schemas.openxmlformats.org/officeDocument/2006/relationships/slideLayout" Target="../slideLayouts/slideLayout7.xml" /></Relationships>
</file>

<file path=ppt/slides/_rels/slide148.xml.rels><?xml version="1.0" encoding="UTF-8" standalone="yes"?>
<Relationships xmlns="http://schemas.openxmlformats.org/package/2006/relationships"><Relationship Id="rId3" Type="http://schemas.openxmlformats.org/officeDocument/2006/relationships/image" Target="../media/image147.png" /><Relationship Id="rId2" Type="http://schemas.openxmlformats.org/officeDocument/2006/relationships/notesSlide" Target="../notesSlides/notesSlide88.xml" /><Relationship Id="rId1" Type="http://schemas.openxmlformats.org/officeDocument/2006/relationships/slideLayout" Target="../slideLayouts/slideLayout7.xml" /><Relationship Id="rId4" Type="http://schemas.openxmlformats.org/officeDocument/2006/relationships/image" Target="../media/image139.png" /></Relationships>
</file>

<file path=ppt/slides/_rels/slide149.xml.rels><?xml version="1.0" encoding="UTF-8" standalone="yes"?>
<Relationships xmlns="http://schemas.openxmlformats.org/package/2006/relationships"><Relationship Id="rId3" Type="http://schemas.openxmlformats.org/officeDocument/2006/relationships/image" Target="../media/image148.png" /><Relationship Id="rId2" Type="http://schemas.openxmlformats.org/officeDocument/2006/relationships/notesSlide" Target="../notesSlides/notesSlide89.xml" /><Relationship Id="rId1" Type="http://schemas.openxmlformats.org/officeDocument/2006/relationships/slideLayout" Target="../slideLayouts/slideLayout7.xml" /><Relationship Id="rId4" Type="http://schemas.openxmlformats.org/officeDocument/2006/relationships/image" Target="../media/image139.png" /></Relationships>
</file>

<file path=ppt/slides/_rels/slide15.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notesSlide" Target="../notesSlides/notesSlide15.xml" /><Relationship Id="rId1" Type="http://schemas.openxmlformats.org/officeDocument/2006/relationships/slideLayout" Target="../slideLayouts/slideLayout7.xml" /></Relationships>
</file>

<file path=ppt/slides/_rels/slide150.xml.rels><?xml version="1.0" encoding="UTF-8" standalone="yes"?>
<Relationships xmlns="http://schemas.openxmlformats.org/package/2006/relationships"><Relationship Id="rId3" Type="http://schemas.openxmlformats.org/officeDocument/2006/relationships/image" Target="../media/image149.png" /><Relationship Id="rId2" Type="http://schemas.openxmlformats.org/officeDocument/2006/relationships/notesSlide" Target="../notesSlides/notesSlide90.xml" /><Relationship Id="rId1" Type="http://schemas.openxmlformats.org/officeDocument/2006/relationships/slideLayout" Target="../slideLayouts/slideLayout7.xml" /><Relationship Id="rId4" Type="http://schemas.openxmlformats.org/officeDocument/2006/relationships/image" Target="../media/image139.png" /></Relationships>
</file>

<file path=ppt/slides/_rels/slide151.xml.rels><?xml version="1.0" encoding="UTF-8" standalone="yes"?>
<Relationships xmlns="http://schemas.openxmlformats.org/package/2006/relationships"><Relationship Id="rId3" Type="http://schemas.openxmlformats.org/officeDocument/2006/relationships/image" Target="../media/image150.png" /><Relationship Id="rId2" Type="http://schemas.openxmlformats.org/officeDocument/2006/relationships/notesSlide" Target="../notesSlides/notesSlide91.xml" /><Relationship Id="rId1" Type="http://schemas.openxmlformats.org/officeDocument/2006/relationships/slideLayout" Target="../slideLayouts/slideLayout7.xml" /><Relationship Id="rId4" Type="http://schemas.openxmlformats.org/officeDocument/2006/relationships/image" Target="../media/image139.png" /></Relationships>
</file>

<file path=ppt/slides/_rels/slide152.xml.rels><?xml version="1.0" encoding="UTF-8" standalone="yes"?>
<Relationships xmlns="http://schemas.openxmlformats.org/package/2006/relationships"><Relationship Id="rId3" Type="http://schemas.openxmlformats.org/officeDocument/2006/relationships/image" Target="../media/image151.png" /><Relationship Id="rId2" Type="http://schemas.openxmlformats.org/officeDocument/2006/relationships/notesSlide" Target="../notesSlides/notesSlide92.xml" /><Relationship Id="rId1" Type="http://schemas.openxmlformats.org/officeDocument/2006/relationships/slideLayout" Target="../slideLayouts/slideLayout7.xml" /><Relationship Id="rId4" Type="http://schemas.openxmlformats.org/officeDocument/2006/relationships/image" Target="../media/image139.png" /></Relationships>
</file>

<file path=ppt/slides/_rels/slide153.xml.rels><?xml version="1.0" encoding="UTF-8" standalone="yes"?>
<Relationships xmlns="http://schemas.openxmlformats.org/package/2006/relationships"><Relationship Id="rId3" Type="http://schemas.openxmlformats.org/officeDocument/2006/relationships/image" Target="../media/image152.png" /><Relationship Id="rId2" Type="http://schemas.openxmlformats.org/officeDocument/2006/relationships/notesSlide" Target="../notesSlides/notesSlide93.xml" /><Relationship Id="rId1" Type="http://schemas.openxmlformats.org/officeDocument/2006/relationships/slideLayout" Target="../slideLayouts/slideLayout7.xml" /><Relationship Id="rId4" Type="http://schemas.openxmlformats.org/officeDocument/2006/relationships/image" Target="../media/image139.png" /></Relationships>
</file>

<file path=ppt/slides/_rels/slide154.xml.rels><?xml version="1.0" encoding="UTF-8" standalone="yes"?>
<Relationships xmlns="http://schemas.openxmlformats.org/package/2006/relationships"><Relationship Id="rId3" Type="http://schemas.openxmlformats.org/officeDocument/2006/relationships/image" Target="../media/image153.png" /><Relationship Id="rId2" Type="http://schemas.openxmlformats.org/officeDocument/2006/relationships/notesSlide" Target="../notesSlides/notesSlide94.xml" /><Relationship Id="rId1" Type="http://schemas.openxmlformats.org/officeDocument/2006/relationships/slideLayout" Target="../slideLayouts/slideLayout7.xml" /><Relationship Id="rId4" Type="http://schemas.openxmlformats.org/officeDocument/2006/relationships/image" Target="../media/image139.png" /></Relationships>
</file>

<file path=ppt/slides/_rels/slide155.xml.rels><?xml version="1.0" encoding="UTF-8" standalone="yes"?>
<Relationships xmlns="http://schemas.openxmlformats.org/package/2006/relationships"><Relationship Id="rId3" Type="http://schemas.openxmlformats.org/officeDocument/2006/relationships/image" Target="../media/image154.png" /><Relationship Id="rId2" Type="http://schemas.openxmlformats.org/officeDocument/2006/relationships/notesSlide" Target="../notesSlides/notesSlide95.xml" /><Relationship Id="rId1" Type="http://schemas.openxmlformats.org/officeDocument/2006/relationships/slideLayout" Target="../slideLayouts/slideLayout7.xml" /><Relationship Id="rId4" Type="http://schemas.openxmlformats.org/officeDocument/2006/relationships/image" Target="../media/image139.png" /></Relationships>
</file>

<file path=ppt/slides/_rels/slide156.xml.rels><?xml version="1.0" encoding="UTF-8" standalone="yes"?>
<Relationships xmlns="http://schemas.openxmlformats.org/package/2006/relationships"><Relationship Id="rId3" Type="http://schemas.openxmlformats.org/officeDocument/2006/relationships/image" Target="../media/image155.png" /><Relationship Id="rId2" Type="http://schemas.openxmlformats.org/officeDocument/2006/relationships/notesSlide" Target="../notesSlides/notesSlide96.xml" /><Relationship Id="rId1" Type="http://schemas.openxmlformats.org/officeDocument/2006/relationships/slideLayout" Target="../slideLayouts/slideLayout7.xml" /><Relationship Id="rId4" Type="http://schemas.openxmlformats.org/officeDocument/2006/relationships/image" Target="../media/image139.png" /></Relationships>
</file>

<file path=ppt/slides/_rels/slide157.xml.rels><?xml version="1.0" encoding="UTF-8" standalone="yes"?>
<Relationships xmlns="http://schemas.openxmlformats.org/package/2006/relationships"><Relationship Id="rId3" Type="http://schemas.openxmlformats.org/officeDocument/2006/relationships/image" Target="../media/image156.png" /><Relationship Id="rId2" Type="http://schemas.openxmlformats.org/officeDocument/2006/relationships/notesSlide" Target="../notesSlides/notesSlide97.xml" /><Relationship Id="rId1" Type="http://schemas.openxmlformats.org/officeDocument/2006/relationships/slideLayout" Target="../slideLayouts/slideLayout7.xml" /><Relationship Id="rId4" Type="http://schemas.openxmlformats.org/officeDocument/2006/relationships/image" Target="../media/image139.png" /></Relationships>
</file>

<file path=ppt/slides/_rels/slide158.xml.rels><?xml version="1.0" encoding="UTF-8" standalone="yes"?>
<Relationships xmlns="http://schemas.openxmlformats.org/package/2006/relationships"><Relationship Id="rId3" Type="http://schemas.openxmlformats.org/officeDocument/2006/relationships/image" Target="../media/image157.png" /><Relationship Id="rId2" Type="http://schemas.openxmlformats.org/officeDocument/2006/relationships/notesSlide" Target="../notesSlides/notesSlide98.xml" /><Relationship Id="rId1" Type="http://schemas.openxmlformats.org/officeDocument/2006/relationships/slideLayout" Target="../slideLayouts/slideLayout7.xml" /><Relationship Id="rId4" Type="http://schemas.openxmlformats.org/officeDocument/2006/relationships/image" Target="../media/image139.png" /></Relationships>
</file>

<file path=ppt/slides/_rels/slide159.xml.rels><?xml version="1.0" encoding="UTF-8" standalone="yes"?>
<Relationships xmlns="http://schemas.openxmlformats.org/package/2006/relationships"><Relationship Id="rId3" Type="http://schemas.openxmlformats.org/officeDocument/2006/relationships/image" Target="../media/image158.png" /><Relationship Id="rId2" Type="http://schemas.openxmlformats.org/officeDocument/2006/relationships/notesSlide" Target="../notesSlides/notesSlide99.xml" /><Relationship Id="rId1" Type="http://schemas.openxmlformats.org/officeDocument/2006/relationships/slideLayout" Target="../slideLayouts/slideLayout7.xml" /><Relationship Id="rId4" Type="http://schemas.openxmlformats.org/officeDocument/2006/relationships/image" Target="../media/image139.png" /></Relationships>
</file>

<file path=ppt/slides/_rels/slide16.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notesSlide" Target="../notesSlides/notesSlide16.xml" /><Relationship Id="rId1" Type="http://schemas.openxmlformats.org/officeDocument/2006/relationships/slideLayout" Target="../slideLayouts/slideLayout7.xml" /></Relationships>
</file>

<file path=ppt/slides/_rels/slide160.xml.rels><?xml version="1.0" encoding="UTF-8" standalone="yes"?>
<Relationships xmlns="http://schemas.openxmlformats.org/package/2006/relationships"><Relationship Id="rId3" Type="http://schemas.openxmlformats.org/officeDocument/2006/relationships/image" Target="../media/image159.png" /><Relationship Id="rId2" Type="http://schemas.openxmlformats.org/officeDocument/2006/relationships/notesSlide" Target="../notesSlides/notesSlide100.xml" /><Relationship Id="rId1" Type="http://schemas.openxmlformats.org/officeDocument/2006/relationships/slideLayout" Target="../slideLayouts/slideLayout7.xml" /><Relationship Id="rId4" Type="http://schemas.openxmlformats.org/officeDocument/2006/relationships/image" Target="../media/image139.png" /></Relationships>
</file>

<file path=ppt/slides/_rels/slide161.xml.rels><?xml version="1.0" encoding="UTF-8" standalone="yes"?>
<Relationships xmlns="http://schemas.openxmlformats.org/package/2006/relationships"><Relationship Id="rId3" Type="http://schemas.openxmlformats.org/officeDocument/2006/relationships/image" Target="../media/image160.png" /><Relationship Id="rId2" Type="http://schemas.openxmlformats.org/officeDocument/2006/relationships/notesSlide" Target="../notesSlides/notesSlide101.xml" /><Relationship Id="rId1" Type="http://schemas.openxmlformats.org/officeDocument/2006/relationships/slideLayout" Target="../slideLayouts/slideLayout7.xml" /><Relationship Id="rId4" Type="http://schemas.openxmlformats.org/officeDocument/2006/relationships/image" Target="../media/image139.png" /></Relationships>
</file>

<file path=ppt/slides/_rels/slide162.xml.rels><?xml version="1.0" encoding="UTF-8" standalone="yes"?>
<Relationships xmlns="http://schemas.openxmlformats.org/package/2006/relationships"><Relationship Id="rId3" Type="http://schemas.openxmlformats.org/officeDocument/2006/relationships/image" Target="../media/image161.png" /><Relationship Id="rId2" Type="http://schemas.openxmlformats.org/officeDocument/2006/relationships/notesSlide" Target="../notesSlides/notesSlide102.xml" /><Relationship Id="rId1" Type="http://schemas.openxmlformats.org/officeDocument/2006/relationships/slideLayout" Target="../slideLayouts/slideLayout7.xml" /><Relationship Id="rId4" Type="http://schemas.openxmlformats.org/officeDocument/2006/relationships/image" Target="../media/image139.png" /></Relationships>
</file>

<file path=ppt/slides/_rels/slide163.xml.rels><?xml version="1.0" encoding="UTF-8" standalone="yes"?>
<Relationships xmlns="http://schemas.openxmlformats.org/package/2006/relationships"><Relationship Id="rId3" Type="http://schemas.openxmlformats.org/officeDocument/2006/relationships/image" Target="../media/image162.png" /><Relationship Id="rId2" Type="http://schemas.openxmlformats.org/officeDocument/2006/relationships/notesSlide" Target="../notesSlides/notesSlide103.xml" /><Relationship Id="rId1" Type="http://schemas.openxmlformats.org/officeDocument/2006/relationships/slideLayout" Target="../slideLayouts/slideLayout7.xml" /><Relationship Id="rId4" Type="http://schemas.openxmlformats.org/officeDocument/2006/relationships/image" Target="../media/image139.png" /></Relationships>
</file>

<file path=ppt/slides/_rels/slide164.xml.rels><?xml version="1.0" encoding="UTF-8" standalone="yes"?>
<Relationships xmlns="http://schemas.openxmlformats.org/package/2006/relationships"><Relationship Id="rId3" Type="http://schemas.openxmlformats.org/officeDocument/2006/relationships/image" Target="../media/image163.png" /><Relationship Id="rId2" Type="http://schemas.openxmlformats.org/officeDocument/2006/relationships/notesSlide" Target="../notesSlides/notesSlide104.xml" /><Relationship Id="rId1" Type="http://schemas.openxmlformats.org/officeDocument/2006/relationships/slideLayout" Target="../slideLayouts/slideLayout7.xml" /><Relationship Id="rId4" Type="http://schemas.openxmlformats.org/officeDocument/2006/relationships/image" Target="../media/image139.png" /></Relationships>
</file>

<file path=ppt/slides/_rels/slide17.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notesSlide" Target="../notesSlides/notesSlide17.xml" /><Relationship Id="rId1" Type="http://schemas.openxmlformats.org/officeDocument/2006/relationships/slideLayout" Target="../slideLayouts/slideLayout7.xml" /></Relationships>
</file>

<file path=ppt/slides/_rels/slide18.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notesSlide" Target="../notesSlides/notesSlide18.xml" /><Relationship Id="rId1" Type="http://schemas.openxmlformats.org/officeDocument/2006/relationships/slideLayout" Target="../slideLayouts/slideLayout7.xml" /></Relationships>
</file>

<file path=ppt/slides/_rels/slide19.xml.rels><?xml version="1.0" encoding="UTF-8" standalone="yes"?>
<Relationships xmlns="http://schemas.openxmlformats.org/package/2006/relationships"><Relationship Id="rId2" Type="http://schemas.openxmlformats.org/officeDocument/2006/relationships/image" Target="../media/image19.png" /><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xml" /><Relationship Id="rId1" Type="http://schemas.openxmlformats.org/officeDocument/2006/relationships/slideLayout" Target="../slideLayouts/slideLayout7.xml" /></Relationships>
</file>

<file path=ppt/slides/_rels/slide20.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7.xml" /></Relationships>
</file>

<file path=ppt/slides/_rels/slide21.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7.xml" /></Relationships>
</file>

<file path=ppt/slides/_rels/slide22.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7.xml" /></Relationships>
</file>

<file path=ppt/slides/_rels/slide23.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notesSlide" Target="../notesSlides/notesSlide19.xml" /><Relationship Id="rId1" Type="http://schemas.openxmlformats.org/officeDocument/2006/relationships/slideLayout" Target="../slideLayouts/slideLayout7.xml" /></Relationships>
</file>

<file path=ppt/slides/_rels/slide24.xml.rels><?xml version="1.0" encoding="UTF-8" standalone="yes"?>
<Relationships xmlns="http://schemas.openxmlformats.org/package/2006/relationships"><Relationship Id="rId2" Type="http://schemas.openxmlformats.org/officeDocument/2006/relationships/image" Target="../media/image24.png" /><Relationship Id="rId1" Type="http://schemas.openxmlformats.org/officeDocument/2006/relationships/slideLayout" Target="../slideLayouts/slideLayout7.xml" /></Relationships>
</file>

<file path=ppt/slides/_rels/slide25.xml.rels><?xml version="1.0" encoding="UTF-8" standalone="yes"?>
<Relationships xmlns="http://schemas.openxmlformats.org/package/2006/relationships"><Relationship Id="rId2" Type="http://schemas.openxmlformats.org/officeDocument/2006/relationships/image" Target="../media/image25.png" /><Relationship Id="rId1" Type="http://schemas.openxmlformats.org/officeDocument/2006/relationships/slideLayout" Target="../slideLayouts/slideLayout7.xml" /></Relationships>
</file>

<file path=ppt/slides/_rels/slide26.xml.rels><?xml version="1.0" encoding="UTF-8" standalone="yes"?>
<Relationships xmlns="http://schemas.openxmlformats.org/package/2006/relationships"><Relationship Id="rId3" Type="http://schemas.openxmlformats.org/officeDocument/2006/relationships/image" Target="../media/image26.png" /><Relationship Id="rId2" Type="http://schemas.openxmlformats.org/officeDocument/2006/relationships/notesSlide" Target="../notesSlides/notesSlide20.xml" /><Relationship Id="rId1" Type="http://schemas.openxmlformats.org/officeDocument/2006/relationships/slideLayout" Target="../slideLayouts/slideLayout7.xml" /></Relationships>
</file>

<file path=ppt/slides/_rels/slide27.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Layout" Target="../slideLayouts/slideLayout7.xml" /></Relationships>
</file>

<file path=ppt/slides/_rels/slide28.xml.rels><?xml version="1.0" encoding="UTF-8" standalone="yes"?>
<Relationships xmlns="http://schemas.openxmlformats.org/package/2006/relationships"><Relationship Id="rId2" Type="http://schemas.openxmlformats.org/officeDocument/2006/relationships/image" Target="../media/image28.png" /><Relationship Id="rId1" Type="http://schemas.openxmlformats.org/officeDocument/2006/relationships/slideLayout" Target="../slideLayouts/slideLayout7.xml" /></Relationships>
</file>

<file path=ppt/slides/_rels/slide29.xml.rels><?xml version="1.0" encoding="UTF-8" standalone="yes"?>
<Relationships xmlns="http://schemas.openxmlformats.org/package/2006/relationships"><Relationship Id="rId3" Type="http://schemas.openxmlformats.org/officeDocument/2006/relationships/image" Target="../media/image29.png" /><Relationship Id="rId2" Type="http://schemas.openxmlformats.org/officeDocument/2006/relationships/notesSlide" Target="../notesSlides/notesSlide21.xml" /><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3.xml" /><Relationship Id="rId1" Type="http://schemas.openxmlformats.org/officeDocument/2006/relationships/slideLayout" Target="../slideLayouts/slideLayout7.xml" /></Relationships>
</file>

<file path=ppt/slides/_rels/slide30.xml.rels><?xml version="1.0" encoding="UTF-8" standalone="yes"?>
<Relationships xmlns="http://schemas.openxmlformats.org/package/2006/relationships"><Relationship Id="rId2" Type="http://schemas.openxmlformats.org/officeDocument/2006/relationships/image" Target="../media/image30.png" /><Relationship Id="rId1" Type="http://schemas.openxmlformats.org/officeDocument/2006/relationships/slideLayout" Target="../slideLayouts/slideLayout7.xml" /></Relationships>
</file>

<file path=ppt/slides/_rels/slide31.xml.rels><?xml version="1.0" encoding="UTF-8" standalone="yes"?>
<Relationships xmlns="http://schemas.openxmlformats.org/package/2006/relationships"><Relationship Id="rId2" Type="http://schemas.openxmlformats.org/officeDocument/2006/relationships/image" Target="../media/image31.png" /><Relationship Id="rId1" Type="http://schemas.openxmlformats.org/officeDocument/2006/relationships/slideLayout" Target="../slideLayouts/slideLayout7.xml" /></Relationships>
</file>

<file path=ppt/slides/_rels/slide32.xml.rels><?xml version="1.0" encoding="UTF-8" standalone="yes"?>
<Relationships xmlns="http://schemas.openxmlformats.org/package/2006/relationships"><Relationship Id="rId2" Type="http://schemas.openxmlformats.org/officeDocument/2006/relationships/image" Target="../media/image32.png" /><Relationship Id="rId1" Type="http://schemas.openxmlformats.org/officeDocument/2006/relationships/slideLayout" Target="../slideLayouts/slideLayout7.xml" /></Relationships>
</file>

<file path=ppt/slides/_rels/slide33.xml.rels><?xml version="1.0" encoding="UTF-8" standalone="yes"?>
<Relationships xmlns="http://schemas.openxmlformats.org/package/2006/relationships"><Relationship Id="rId3" Type="http://schemas.openxmlformats.org/officeDocument/2006/relationships/image" Target="../media/image33.png" /><Relationship Id="rId2" Type="http://schemas.openxmlformats.org/officeDocument/2006/relationships/notesSlide" Target="../notesSlides/notesSlide22.xml" /><Relationship Id="rId1" Type="http://schemas.openxmlformats.org/officeDocument/2006/relationships/slideLayout" Target="../slideLayouts/slideLayout7.xml" /></Relationships>
</file>

<file path=ppt/slides/_rels/slide34.xml.rels><?xml version="1.0" encoding="UTF-8" standalone="yes"?>
<Relationships xmlns="http://schemas.openxmlformats.org/package/2006/relationships"><Relationship Id="rId3" Type="http://schemas.openxmlformats.org/officeDocument/2006/relationships/image" Target="../media/image34.png" /><Relationship Id="rId2" Type="http://schemas.openxmlformats.org/officeDocument/2006/relationships/notesSlide" Target="../notesSlides/notesSlide23.xml" /><Relationship Id="rId1" Type="http://schemas.openxmlformats.org/officeDocument/2006/relationships/slideLayout" Target="../slideLayouts/slideLayout7.xml" /></Relationships>
</file>

<file path=ppt/slides/_rels/slide35.xml.rels><?xml version="1.0" encoding="UTF-8" standalone="yes"?>
<Relationships xmlns="http://schemas.openxmlformats.org/package/2006/relationships"><Relationship Id="rId3" Type="http://schemas.openxmlformats.org/officeDocument/2006/relationships/image" Target="../media/image35.png" /><Relationship Id="rId2" Type="http://schemas.openxmlformats.org/officeDocument/2006/relationships/notesSlide" Target="../notesSlides/notesSlide24.xml" /><Relationship Id="rId1" Type="http://schemas.openxmlformats.org/officeDocument/2006/relationships/slideLayout" Target="../slideLayouts/slideLayout7.xml" /></Relationships>
</file>

<file path=ppt/slides/_rels/slide36.xml.rels><?xml version="1.0" encoding="UTF-8" standalone="yes"?>
<Relationships xmlns="http://schemas.openxmlformats.org/package/2006/relationships"><Relationship Id="rId3" Type="http://schemas.openxmlformats.org/officeDocument/2006/relationships/image" Target="../media/image36.png" /><Relationship Id="rId2" Type="http://schemas.openxmlformats.org/officeDocument/2006/relationships/notesSlide" Target="../notesSlides/notesSlide25.xml" /><Relationship Id="rId1" Type="http://schemas.openxmlformats.org/officeDocument/2006/relationships/slideLayout" Target="../slideLayouts/slideLayout7.xml" /></Relationships>
</file>

<file path=ppt/slides/_rels/slide37.xml.rels><?xml version="1.0" encoding="UTF-8" standalone="yes"?>
<Relationships xmlns="http://schemas.openxmlformats.org/package/2006/relationships"><Relationship Id="rId3" Type="http://schemas.openxmlformats.org/officeDocument/2006/relationships/image" Target="../media/image37.png" /><Relationship Id="rId2" Type="http://schemas.openxmlformats.org/officeDocument/2006/relationships/notesSlide" Target="../notesSlides/notesSlide26.xml" /><Relationship Id="rId1" Type="http://schemas.openxmlformats.org/officeDocument/2006/relationships/slideLayout" Target="../slideLayouts/slideLayout7.xml" /></Relationships>
</file>

<file path=ppt/slides/_rels/slide38.xml.rels><?xml version="1.0" encoding="UTF-8" standalone="yes"?>
<Relationships xmlns="http://schemas.openxmlformats.org/package/2006/relationships"><Relationship Id="rId2" Type="http://schemas.openxmlformats.org/officeDocument/2006/relationships/image" Target="../media/image38.png" /><Relationship Id="rId1" Type="http://schemas.openxmlformats.org/officeDocument/2006/relationships/slideLayout" Target="../slideLayouts/slideLayout7.xml" /></Relationships>
</file>

<file path=ppt/slides/_rels/slide39.xml.rels><?xml version="1.0" encoding="UTF-8" standalone="yes"?>
<Relationships xmlns="http://schemas.openxmlformats.org/package/2006/relationships"><Relationship Id="rId2" Type="http://schemas.openxmlformats.org/officeDocument/2006/relationships/image" Target="../media/image39.png" /><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4.xml" /><Relationship Id="rId1" Type="http://schemas.openxmlformats.org/officeDocument/2006/relationships/slideLayout" Target="../slideLayouts/slideLayout7.xml" /></Relationships>
</file>

<file path=ppt/slides/_rels/slide40.xml.rels><?xml version="1.0" encoding="UTF-8" standalone="yes"?>
<Relationships xmlns="http://schemas.openxmlformats.org/package/2006/relationships"><Relationship Id="rId3" Type="http://schemas.openxmlformats.org/officeDocument/2006/relationships/image" Target="../media/image40.png" /><Relationship Id="rId2" Type="http://schemas.openxmlformats.org/officeDocument/2006/relationships/notesSlide" Target="../notesSlides/notesSlide27.xml" /><Relationship Id="rId1" Type="http://schemas.openxmlformats.org/officeDocument/2006/relationships/slideLayout" Target="../slideLayouts/slideLayout7.xml" /></Relationships>
</file>

<file path=ppt/slides/_rels/slide41.xml.rels><?xml version="1.0" encoding="UTF-8" standalone="yes"?>
<Relationships xmlns="http://schemas.openxmlformats.org/package/2006/relationships"><Relationship Id="rId2" Type="http://schemas.openxmlformats.org/officeDocument/2006/relationships/image" Target="../media/image41.png" /><Relationship Id="rId1" Type="http://schemas.openxmlformats.org/officeDocument/2006/relationships/slideLayout" Target="../slideLayouts/slideLayout7.xml" /></Relationships>
</file>

<file path=ppt/slides/_rels/slide42.xml.rels><?xml version="1.0" encoding="UTF-8" standalone="yes"?>
<Relationships xmlns="http://schemas.openxmlformats.org/package/2006/relationships"><Relationship Id="rId2" Type="http://schemas.openxmlformats.org/officeDocument/2006/relationships/image" Target="../media/image42.png" /><Relationship Id="rId1" Type="http://schemas.openxmlformats.org/officeDocument/2006/relationships/slideLayout" Target="../slideLayouts/slideLayout7.xml" /></Relationships>
</file>

<file path=ppt/slides/_rels/slide43.xml.rels><?xml version="1.0" encoding="UTF-8" standalone="yes"?>
<Relationships xmlns="http://schemas.openxmlformats.org/package/2006/relationships"><Relationship Id="rId2" Type="http://schemas.openxmlformats.org/officeDocument/2006/relationships/image" Target="../media/image43.png" /><Relationship Id="rId1" Type="http://schemas.openxmlformats.org/officeDocument/2006/relationships/slideLayout" Target="../slideLayouts/slideLayout7.xml" /></Relationships>
</file>

<file path=ppt/slides/_rels/slide44.xml.rels><?xml version="1.0" encoding="UTF-8" standalone="yes"?>
<Relationships xmlns="http://schemas.openxmlformats.org/package/2006/relationships"><Relationship Id="rId2" Type="http://schemas.openxmlformats.org/officeDocument/2006/relationships/image" Target="../media/image44.png" /><Relationship Id="rId1" Type="http://schemas.openxmlformats.org/officeDocument/2006/relationships/slideLayout" Target="../slideLayouts/slideLayout7.xml" /></Relationships>
</file>

<file path=ppt/slides/_rels/slide45.xml.rels><?xml version="1.0" encoding="UTF-8" standalone="yes"?>
<Relationships xmlns="http://schemas.openxmlformats.org/package/2006/relationships"><Relationship Id="rId3" Type="http://schemas.openxmlformats.org/officeDocument/2006/relationships/image" Target="../media/image45.png" /><Relationship Id="rId2" Type="http://schemas.openxmlformats.org/officeDocument/2006/relationships/notesSlide" Target="../notesSlides/notesSlide28.xml" /><Relationship Id="rId1" Type="http://schemas.openxmlformats.org/officeDocument/2006/relationships/slideLayout" Target="../slideLayouts/slideLayout7.xml" /></Relationships>
</file>

<file path=ppt/slides/_rels/slide46.xml.rels><?xml version="1.0" encoding="UTF-8" standalone="yes"?>
<Relationships xmlns="http://schemas.openxmlformats.org/package/2006/relationships"><Relationship Id="rId2" Type="http://schemas.openxmlformats.org/officeDocument/2006/relationships/image" Target="../media/image46.png" /><Relationship Id="rId1" Type="http://schemas.openxmlformats.org/officeDocument/2006/relationships/slideLayout" Target="../slideLayouts/slideLayout7.xml" /></Relationships>
</file>

<file path=ppt/slides/_rels/slide47.xml.rels><?xml version="1.0" encoding="UTF-8" standalone="yes"?>
<Relationships xmlns="http://schemas.openxmlformats.org/package/2006/relationships"><Relationship Id="rId2" Type="http://schemas.openxmlformats.org/officeDocument/2006/relationships/image" Target="../media/image47.png" /><Relationship Id="rId1" Type="http://schemas.openxmlformats.org/officeDocument/2006/relationships/slideLayout" Target="../slideLayouts/slideLayout7.xml" /></Relationships>
</file>

<file path=ppt/slides/_rels/slide48.xml.rels><?xml version="1.0" encoding="UTF-8" standalone="yes"?>
<Relationships xmlns="http://schemas.openxmlformats.org/package/2006/relationships"><Relationship Id="rId3" Type="http://schemas.openxmlformats.org/officeDocument/2006/relationships/image" Target="../media/image48.png" /><Relationship Id="rId2" Type="http://schemas.openxmlformats.org/officeDocument/2006/relationships/notesSlide" Target="../notesSlides/notesSlide29.xml" /><Relationship Id="rId1" Type="http://schemas.openxmlformats.org/officeDocument/2006/relationships/slideLayout" Target="../slideLayouts/slideLayout7.xml" /></Relationships>
</file>

<file path=ppt/slides/_rels/slide49.xml.rels><?xml version="1.0" encoding="UTF-8" standalone="yes"?>
<Relationships xmlns="http://schemas.openxmlformats.org/package/2006/relationships"><Relationship Id="rId3" Type="http://schemas.openxmlformats.org/officeDocument/2006/relationships/image" Target="../media/image49.png" /><Relationship Id="rId2" Type="http://schemas.openxmlformats.org/officeDocument/2006/relationships/notesSlide" Target="../notesSlides/notesSlide30.xml" /><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5.xml" /><Relationship Id="rId1" Type="http://schemas.openxmlformats.org/officeDocument/2006/relationships/slideLayout" Target="../slideLayouts/slideLayout7.xml" /></Relationships>
</file>

<file path=ppt/slides/_rels/slide50.xml.rels><?xml version="1.0" encoding="UTF-8" standalone="yes"?>
<Relationships xmlns="http://schemas.openxmlformats.org/package/2006/relationships"><Relationship Id="rId3" Type="http://schemas.openxmlformats.org/officeDocument/2006/relationships/image" Target="../media/image50.png" /><Relationship Id="rId2" Type="http://schemas.openxmlformats.org/officeDocument/2006/relationships/notesSlide" Target="../notesSlides/notesSlide31.xml" /><Relationship Id="rId1" Type="http://schemas.openxmlformats.org/officeDocument/2006/relationships/slideLayout" Target="../slideLayouts/slideLayout7.xml" /></Relationships>
</file>

<file path=ppt/slides/_rels/slide51.xml.rels><?xml version="1.0" encoding="UTF-8" standalone="yes"?>
<Relationships xmlns="http://schemas.openxmlformats.org/package/2006/relationships"><Relationship Id="rId3" Type="http://schemas.openxmlformats.org/officeDocument/2006/relationships/image" Target="../media/image51.png" /><Relationship Id="rId2" Type="http://schemas.openxmlformats.org/officeDocument/2006/relationships/notesSlide" Target="../notesSlides/notesSlide32.xml" /><Relationship Id="rId1" Type="http://schemas.openxmlformats.org/officeDocument/2006/relationships/slideLayout" Target="../slideLayouts/slideLayout7.xml" /></Relationships>
</file>

<file path=ppt/slides/_rels/slide52.xml.rels><?xml version="1.0" encoding="UTF-8" standalone="yes"?>
<Relationships xmlns="http://schemas.openxmlformats.org/package/2006/relationships"><Relationship Id="rId3" Type="http://schemas.openxmlformats.org/officeDocument/2006/relationships/image" Target="../media/image52.png" /><Relationship Id="rId2" Type="http://schemas.openxmlformats.org/officeDocument/2006/relationships/notesSlide" Target="../notesSlides/notesSlide33.xml" /><Relationship Id="rId1" Type="http://schemas.openxmlformats.org/officeDocument/2006/relationships/slideLayout" Target="../slideLayouts/slideLayout7.xml" /></Relationships>
</file>

<file path=ppt/slides/_rels/slide53.xml.rels><?xml version="1.0" encoding="UTF-8" standalone="yes"?>
<Relationships xmlns="http://schemas.openxmlformats.org/package/2006/relationships"><Relationship Id="rId3" Type="http://schemas.openxmlformats.org/officeDocument/2006/relationships/image" Target="../media/image53.png" /><Relationship Id="rId2" Type="http://schemas.openxmlformats.org/officeDocument/2006/relationships/notesSlide" Target="../notesSlides/notesSlide34.xml" /><Relationship Id="rId1" Type="http://schemas.openxmlformats.org/officeDocument/2006/relationships/slideLayout" Target="../slideLayouts/slideLayout7.xml" /></Relationships>
</file>

<file path=ppt/slides/_rels/slide54.xml.rels><?xml version="1.0" encoding="UTF-8" standalone="yes"?>
<Relationships xmlns="http://schemas.openxmlformats.org/package/2006/relationships"><Relationship Id="rId3" Type="http://schemas.openxmlformats.org/officeDocument/2006/relationships/image" Target="../media/image54.png" /><Relationship Id="rId2" Type="http://schemas.openxmlformats.org/officeDocument/2006/relationships/notesSlide" Target="../notesSlides/notesSlide35.xml" /><Relationship Id="rId1" Type="http://schemas.openxmlformats.org/officeDocument/2006/relationships/slideLayout" Target="../slideLayouts/slideLayout7.xml" /></Relationships>
</file>

<file path=ppt/slides/_rels/slide55.xml.rels><?xml version="1.0" encoding="UTF-8" standalone="yes"?>
<Relationships xmlns="http://schemas.openxmlformats.org/package/2006/relationships"><Relationship Id="rId3" Type="http://schemas.openxmlformats.org/officeDocument/2006/relationships/image" Target="../media/image55.png" /><Relationship Id="rId2" Type="http://schemas.openxmlformats.org/officeDocument/2006/relationships/notesSlide" Target="../notesSlides/notesSlide36.xml" /><Relationship Id="rId1" Type="http://schemas.openxmlformats.org/officeDocument/2006/relationships/slideLayout" Target="../slideLayouts/slideLayout7.xml" /></Relationships>
</file>

<file path=ppt/slides/_rels/slide56.xml.rels><?xml version="1.0" encoding="UTF-8" standalone="yes"?>
<Relationships xmlns="http://schemas.openxmlformats.org/package/2006/relationships"><Relationship Id="rId3" Type="http://schemas.openxmlformats.org/officeDocument/2006/relationships/image" Target="../media/image56.png" /><Relationship Id="rId2" Type="http://schemas.openxmlformats.org/officeDocument/2006/relationships/notesSlide" Target="../notesSlides/notesSlide37.xml" /><Relationship Id="rId1" Type="http://schemas.openxmlformats.org/officeDocument/2006/relationships/slideLayout" Target="../slideLayouts/slideLayout7.xml" /></Relationships>
</file>

<file path=ppt/slides/_rels/slide57.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7.xml" /></Relationships>
</file>

<file path=ppt/slides/_rels/slide58.xml.rels><?xml version="1.0" encoding="UTF-8" standalone="yes"?>
<Relationships xmlns="http://schemas.openxmlformats.org/package/2006/relationships"><Relationship Id="rId3" Type="http://schemas.openxmlformats.org/officeDocument/2006/relationships/image" Target="../media/image57.png" /><Relationship Id="rId2" Type="http://schemas.openxmlformats.org/officeDocument/2006/relationships/notesSlide" Target="../notesSlides/notesSlide38.xml" /><Relationship Id="rId1" Type="http://schemas.openxmlformats.org/officeDocument/2006/relationships/slideLayout" Target="../slideLayouts/slideLayout7.xml" /></Relationships>
</file>

<file path=ppt/slides/_rels/slide59.xml.rels><?xml version="1.0" encoding="UTF-8" standalone="yes"?>
<Relationships xmlns="http://schemas.openxmlformats.org/package/2006/relationships"><Relationship Id="rId3" Type="http://schemas.openxmlformats.org/officeDocument/2006/relationships/image" Target="../media/image58.png" /><Relationship Id="rId2" Type="http://schemas.openxmlformats.org/officeDocument/2006/relationships/notesSlide" Target="../notesSlides/notesSlide39.xml" /><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6.xml" /><Relationship Id="rId1" Type="http://schemas.openxmlformats.org/officeDocument/2006/relationships/slideLayout" Target="../slideLayouts/slideLayout7.xml" /></Relationships>
</file>

<file path=ppt/slides/_rels/slide60.xml.rels><?xml version="1.0" encoding="UTF-8" standalone="yes"?>
<Relationships xmlns="http://schemas.openxmlformats.org/package/2006/relationships"><Relationship Id="rId3" Type="http://schemas.openxmlformats.org/officeDocument/2006/relationships/image" Target="../media/image59.png" /><Relationship Id="rId2" Type="http://schemas.openxmlformats.org/officeDocument/2006/relationships/notesSlide" Target="../notesSlides/notesSlide40.xml" /><Relationship Id="rId1" Type="http://schemas.openxmlformats.org/officeDocument/2006/relationships/slideLayout" Target="../slideLayouts/slideLayout7.xml" /></Relationships>
</file>

<file path=ppt/slides/_rels/slide61.xml.rels><?xml version="1.0" encoding="UTF-8" standalone="yes"?>
<Relationships xmlns="http://schemas.openxmlformats.org/package/2006/relationships"><Relationship Id="rId3" Type="http://schemas.openxmlformats.org/officeDocument/2006/relationships/image" Target="../media/image60.png" /><Relationship Id="rId2" Type="http://schemas.openxmlformats.org/officeDocument/2006/relationships/notesSlide" Target="../notesSlides/notesSlide41.xml" /><Relationship Id="rId1" Type="http://schemas.openxmlformats.org/officeDocument/2006/relationships/slideLayout" Target="../slideLayouts/slideLayout7.xml" /></Relationships>
</file>

<file path=ppt/slides/_rels/slide62.xml.rels><?xml version="1.0" encoding="UTF-8" standalone="yes"?>
<Relationships xmlns="http://schemas.openxmlformats.org/package/2006/relationships"><Relationship Id="rId3" Type="http://schemas.openxmlformats.org/officeDocument/2006/relationships/image" Target="../media/image61.png" /><Relationship Id="rId2" Type="http://schemas.openxmlformats.org/officeDocument/2006/relationships/notesSlide" Target="../notesSlides/notesSlide42.xml" /><Relationship Id="rId1" Type="http://schemas.openxmlformats.org/officeDocument/2006/relationships/slideLayout" Target="../slideLayouts/slideLayout7.xml" /></Relationships>
</file>

<file path=ppt/slides/_rels/slide63.xml.rels><?xml version="1.0" encoding="UTF-8" standalone="yes"?>
<Relationships xmlns="http://schemas.openxmlformats.org/package/2006/relationships"><Relationship Id="rId3" Type="http://schemas.openxmlformats.org/officeDocument/2006/relationships/image" Target="../media/image62.png" /><Relationship Id="rId2" Type="http://schemas.openxmlformats.org/officeDocument/2006/relationships/notesSlide" Target="../notesSlides/notesSlide43.xml" /><Relationship Id="rId1" Type="http://schemas.openxmlformats.org/officeDocument/2006/relationships/slideLayout" Target="../slideLayouts/slideLayout7.xml" /></Relationships>
</file>

<file path=ppt/slides/_rels/slide64.xml.rels><?xml version="1.0" encoding="UTF-8" standalone="yes"?>
<Relationships xmlns="http://schemas.openxmlformats.org/package/2006/relationships"><Relationship Id="rId2" Type="http://schemas.openxmlformats.org/officeDocument/2006/relationships/image" Target="../media/image63.png" /><Relationship Id="rId1" Type="http://schemas.openxmlformats.org/officeDocument/2006/relationships/slideLayout" Target="../slideLayouts/slideLayout7.xml" /></Relationships>
</file>

<file path=ppt/slides/_rels/slide65.xml.rels><?xml version="1.0" encoding="UTF-8" standalone="yes"?>
<Relationships xmlns="http://schemas.openxmlformats.org/package/2006/relationships"><Relationship Id="rId2" Type="http://schemas.openxmlformats.org/officeDocument/2006/relationships/image" Target="../media/image64.png" /><Relationship Id="rId1" Type="http://schemas.openxmlformats.org/officeDocument/2006/relationships/slideLayout" Target="../slideLayouts/slideLayout7.xml" /></Relationships>
</file>

<file path=ppt/slides/_rels/slide66.xml.rels><?xml version="1.0" encoding="UTF-8" standalone="yes"?>
<Relationships xmlns="http://schemas.openxmlformats.org/package/2006/relationships"><Relationship Id="rId3" Type="http://schemas.openxmlformats.org/officeDocument/2006/relationships/image" Target="../media/image65.png" /><Relationship Id="rId2" Type="http://schemas.openxmlformats.org/officeDocument/2006/relationships/notesSlide" Target="../notesSlides/notesSlide44.xml" /><Relationship Id="rId1" Type="http://schemas.openxmlformats.org/officeDocument/2006/relationships/slideLayout" Target="../slideLayouts/slideLayout7.xml" /></Relationships>
</file>

<file path=ppt/slides/_rels/slide67.xml.rels><?xml version="1.0" encoding="UTF-8" standalone="yes"?>
<Relationships xmlns="http://schemas.openxmlformats.org/package/2006/relationships"><Relationship Id="rId2" Type="http://schemas.openxmlformats.org/officeDocument/2006/relationships/image" Target="../media/image66.png" /><Relationship Id="rId1" Type="http://schemas.openxmlformats.org/officeDocument/2006/relationships/slideLayout" Target="../slideLayouts/slideLayout7.xml" /></Relationships>
</file>

<file path=ppt/slides/_rels/slide68.xml.rels><?xml version="1.0" encoding="UTF-8" standalone="yes"?>
<Relationships xmlns="http://schemas.openxmlformats.org/package/2006/relationships"><Relationship Id="rId2" Type="http://schemas.openxmlformats.org/officeDocument/2006/relationships/image" Target="../media/image67.png" /><Relationship Id="rId1" Type="http://schemas.openxmlformats.org/officeDocument/2006/relationships/slideLayout" Target="../slideLayouts/slideLayout7.xml" /></Relationships>
</file>

<file path=ppt/slides/_rels/slide69.xml.rels><?xml version="1.0" encoding="UTF-8" standalone="yes"?>
<Relationships xmlns="http://schemas.openxmlformats.org/package/2006/relationships"><Relationship Id="rId3" Type="http://schemas.openxmlformats.org/officeDocument/2006/relationships/image" Target="../media/image68.png" /><Relationship Id="rId2" Type="http://schemas.openxmlformats.org/officeDocument/2006/relationships/notesSlide" Target="../notesSlides/notesSlide45.xml" /><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notesSlide" Target="../notesSlides/notesSlide7.xml" /><Relationship Id="rId1" Type="http://schemas.openxmlformats.org/officeDocument/2006/relationships/slideLayout" Target="../slideLayouts/slideLayout7.xml" /></Relationships>
</file>

<file path=ppt/slides/_rels/slide70.xml.rels><?xml version="1.0" encoding="UTF-8" standalone="yes"?>
<Relationships xmlns="http://schemas.openxmlformats.org/package/2006/relationships"><Relationship Id="rId2" Type="http://schemas.openxmlformats.org/officeDocument/2006/relationships/image" Target="../media/image69.png" /><Relationship Id="rId1" Type="http://schemas.openxmlformats.org/officeDocument/2006/relationships/slideLayout" Target="../slideLayouts/slideLayout7.xml" /></Relationships>
</file>

<file path=ppt/slides/_rels/slide71.xml.rels><?xml version="1.0" encoding="UTF-8" standalone="yes"?>
<Relationships xmlns="http://schemas.openxmlformats.org/package/2006/relationships"><Relationship Id="rId2" Type="http://schemas.openxmlformats.org/officeDocument/2006/relationships/image" Target="../media/image70.png" /><Relationship Id="rId1" Type="http://schemas.openxmlformats.org/officeDocument/2006/relationships/slideLayout" Target="../slideLayouts/slideLayout7.xml" /></Relationships>
</file>

<file path=ppt/slides/_rels/slide72.xml.rels><?xml version="1.0" encoding="UTF-8" standalone="yes"?>
<Relationships xmlns="http://schemas.openxmlformats.org/package/2006/relationships"><Relationship Id="rId2" Type="http://schemas.openxmlformats.org/officeDocument/2006/relationships/image" Target="../media/image71.png" /><Relationship Id="rId1" Type="http://schemas.openxmlformats.org/officeDocument/2006/relationships/slideLayout" Target="../slideLayouts/slideLayout7.xml" /></Relationships>
</file>

<file path=ppt/slides/_rels/slide73.xml.rels><?xml version="1.0" encoding="UTF-8" standalone="yes"?>
<Relationships xmlns="http://schemas.openxmlformats.org/package/2006/relationships"><Relationship Id="rId3" Type="http://schemas.openxmlformats.org/officeDocument/2006/relationships/image" Target="../media/image72.png" /><Relationship Id="rId2" Type="http://schemas.openxmlformats.org/officeDocument/2006/relationships/notesSlide" Target="../notesSlides/notesSlide46.xml" /><Relationship Id="rId1" Type="http://schemas.openxmlformats.org/officeDocument/2006/relationships/slideLayout" Target="../slideLayouts/slideLayout7.xml" /></Relationships>
</file>

<file path=ppt/slides/_rels/slide74.xml.rels><?xml version="1.0" encoding="UTF-8" standalone="yes"?>
<Relationships xmlns="http://schemas.openxmlformats.org/package/2006/relationships"><Relationship Id="rId2" Type="http://schemas.openxmlformats.org/officeDocument/2006/relationships/image" Target="../media/image73.png" /><Relationship Id="rId1" Type="http://schemas.openxmlformats.org/officeDocument/2006/relationships/slideLayout" Target="../slideLayouts/slideLayout7.xml" /></Relationships>
</file>

<file path=ppt/slides/_rels/slide75.xml.rels><?xml version="1.0" encoding="UTF-8" standalone="yes"?>
<Relationships xmlns="http://schemas.openxmlformats.org/package/2006/relationships"><Relationship Id="rId3" Type="http://schemas.openxmlformats.org/officeDocument/2006/relationships/image" Target="../media/image74.png" /><Relationship Id="rId2" Type="http://schemas.openxmlformats.org/officeDocument/2006/relationships/notesSlide" Target="../notesSlides/notesSlide47.xml" /><Relationship Id="rId1" Type="http://schemas.openxmlformats.org/officeDocument/2006/relationships/slideLayout" Target="../slideLayouts/slideLayout7.xml" /></Relationships>
</file>

<file path=ppt/slides/_rels/slide76.xml.rels><?xml version="1.0" encoding="UTF-8" standalone="yes"?>
<Relationships xmlns="http://schemas.openxmlformats.org/package/2006/relationships"><Relationship Id="rId2" Type="http://schemas.openxmlformats.org/officeDocument/2006/relationships/image" Target="../media/image75.png" /><Relationship Id="rId1" Type="http://schemas.openxmlformats.org/officeDocument/2006/relationships/slideLayout" Target="../slideLayouts/slideLayout7.xml" /></Relationships>
</file>

<file path=ppt/slides/_rels/slide77.xml.rels><?xml version="1.0" encoding="UTF-8" standalone="yes"?>
<Relationships xmlns="http://schemas.openxmlformats.org/package/2006/relationships"><Relationship Id="rId3" Type="http://schemas.openxmlformats.org/officeDocument/2006/relationships/image" Target="../media/image76.png" /><Relationship Id="rId2" Type="http://schemas.openxmlformats.org/officeDocument/2006/relationships/notesSlide" Target="../notesSlides/notesSlide48.xml" /><Relationship Id="rId1" Type="http://schemas.openxmlformats.org/officeDocument/2006/relationships/slideLayout" Target="../slideLayouts/slideLayout7.xml" /></Relationships>
</file>

<file path=ppt/slides/_rels/slide78.xml.rels><?xml version="1.0" encoding="UTF-8" standalone="yes"?>
<Relationships xmlns="http://schemas.openxmlformats.org/package/2006/relationships"><Relationship Id="rId3" Type="http://schemas.openxmlformats.org/officeDocument/2006/relationships/image" Target="../media/image77.png" /><Relationship Id="rId2" Type="http://schemas.openxmlformats.org/officeDocument/2006/relationships/notesSlide" Target="../notesSlides/notesSlide49.xml" /><Relationship Id="rId1" Type="http://schemas.openxmlformats.org/officeDocument/2006/relationships/slideLayout" Target="../slideLayouts/slideLayout7.xml" /></Relationships>
</file>

<file path=ppt/slides/_rels/slide79.xml.rels><?xml version="1.0" encoding="UTF-8" standalone="yes"?>
<Relationships xmlns="http://schemas.openxmlformats.org/package/2006/relationships"><Relationship Id="rId3" Type="http://schemas.openxmlformats.org/officeDocument/2006/relationships/image" Target="../media/image78.png" /><Relationship Id="rId2" Type="http://schemas.openxmlformats.org/officeDocument/2006/relationships/notesSlide" Target="../notesSlides/notesSlide50.xml" /><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8.xml" /><Relationship Id="rId1" Type="http://schemas.openxmlformats.org/officeDocument/2006/relationships/slideLayout" Target="../slideLayouts/slideLayout7.xml" /></Relationships>
</file>

<file path=ppt/slides/_rels/slide80.xml.rels><?xml version="1.0" encoding="UTF-8" standalone="yes"?>
<Relationships xmlns="http://schemas.openxmlformats.org/package/2006/relationships"><Relationship Id="rId3" Type="http://schemas.openxmlformats.org/officeDocument/2006/relationships/image" Target="../media/image79.png" /><Relationship Id="rId2" Type="http://schemas.openxmlformats.org/officeDocument/2006/relationships/notesSlide" Target="../notesSlides/notesSlide51.xml" /><Relationship Id="rId1" Type="http://schemas.openxmlformats.org/officeDocument/2006/relationships/slideLayout" Target="../slideLayouts/slideLayout7.xml" /></Relationships>
</file>

<file path=ppt/slides/_rels/slide81.xml.rels><?xml version="1.0" encoding="UTF-8" standalone="yes"?>
<Relationships xmlns="http://schemas.openxmlformats.org/package/2006/relationships"><Relationship Id="rId3" Type="http://schemas.openxmlformats.org/officeDocument/2006/relationships/image" Target="../media/image80.png" /><Relationship Id="rId2" Type="http://schemas.openxmlformats.org/officeDocument/2006/relationships/notesSlide" Target="../notesSlides/notesSlide52.xml" /><Relationship Id="rId1" Type="http://schemas.openxmlformats.org/officeDocument/2006/relationships/slideLayout" Target="../slideLayouts/slideLayout7.xml" /></Relationships>
</file>

<file path=ppt/slides/_rels/slide82.xml.rels><?xml version="1.0" encoding="UTF-8" standalone="yes"?>
<Relationships xmlns="http://schemas.openxmlformats.org/package/2006/relationships"><Relationship Id="rId3" Type="http://schemas.openxmlformats.org/officeDocument/2006/relationships/image" Target="../media/image81.png" /><Relationship Id="rId2" Type="http://schemas.openxmlformats.org/officeDocument/2006/relationships/notesSlide" Target="../notesSlides/notesSlide53.xml" /><Relationship Id="rId1" Type="http://schemas.openxmlformats.org/officeDocument/2006/relationships/slideLayout" Target="../slideLayouts/slideLayout7.xml" /></Relationships>
</file>

<file path=ppt/slides/_rels/slide83.xml.rels><?xml version="1.0" encoding="UTF-8" standalone="yes"?>
<Relationships xmlns="http://schemas.openxmlformats.org/package/2006/relationships"><Relationship Id="rId2" Type="http://schemas.openxmlformats.org/officeDocument/2006/relationships/image" Target="../media/image82.png" /><Relationship Id="rId1" Type="http://schemas.openxmlformats.org/officeDocument/2006/relationships/slideLayout" Target="../slideLayouts/slideLayout7.xml" /></Relationships>
</file>

<file path=ppt/slides/_rels/slide84.xml.rels><?xml version="1.0" encoding="UTF-8" standalone="yes"?>
<Relationships xmlns="http://schemas.openxmlformats.org/package/2006/relationships"><Relationship Id="rId2" Type="http://schemas.openxmlformats.org/officeDocument/2006/relationships/image" Target="../media/image83.png" /><Relationship Id="rId1" Type="http://schemas.openxmlformats.org/officeDocument/2006/relationships/slideLayout" Target="../slideLayouts/slideLayout7.xml" /></Relationships>
</file>

<file path=ppt/slides/_rels/slide85.xml.rels><?xml version="1.0" encoding="UTF-8" standalone="yes"?>
<Relationships xmlns="http://schemas.openxmlformats.org/package/2006/relationships"><Relationship Id="rId3" Type="http://schemas.openxmlformats.org/officeDocument/2006/relationships/image" Target="../media/image84.png" /><Relationship Id="rId2" Type="http://schemas.openxmlformats.org/officeDocument/2006/relationships/notesSlide" Target="../notesSlides/notesSlide54.xml" /><Relationship Id="rId1" Type="http://schemas.openxmlformats.org/officeDocument/2006/relationships/slideLayout" Target="../slideLayouts/slideLayout7.xml" /></Relationships>
</file>

<file path=ppt/slides/_rels/slide86.xml.rels><?xml version="1.0" encoding="UTF-8" standalone="yes"?>
<Relationships xmlns="http://schemas.openxmlformats.org/package/2006/relationships"><Relationship Id="rId2" Type="http://schemas.openxmlformats.org/officeDocument/2006/relationships/image" Target="../media/image85.png" /><Relationship Id="rId1" Type="http://schemas.openxmlformats.org/officeDocument/2006/relationships/slideLayout" Target="../slideLayouts/slideLayout7.xml" /></Relationships>
</file>

<file path=ppt/slides/_rels/slide87.xml.rels><?xml version="1.0" encoding="UTF-8" standalone="yes"?>
<Relationships xmlns="http://schemas.openxmlformats.org/package/2006/relationships"><Relationship Id="rId2" Type="http://schemas.openxmlformats.org/officeDocument/2006/relationships/image" Target="../media/image86.png" /><Relationship Id="rId1" Type="http://schemas.openxmlformats.org/officeDocument/2006/relationships/slideLayout" Target="../slideLayouts/slideLayout7.xml" /></Relationships>
</file>

<file path=ppt/slides/_rels/slide88.xml.rels><?xml version="1.0" encoding="UTF-8" standalone="yes"?>
<Relationships xmlns="http://schemas.openxmlformats.org/package/2006/relationships"><Relationship Id="rId3" Type="http://schemas.openxmlformats.org/officeDocument/2006/relationships/image" Target="../media/image87.png" /><Relationship Id="rId2" Type="http://schemas.openxmlformats.org/officeDocument/2006/relationships/notesSlide" Target="../notesSlides/notesSlide55.xml" /><Relationship Id="rId1" Type="http://schemas.openxmlformats.org/officeDocument/2006/relationships/slideLayout" Target="../slideLayouts/slideLayout7.xml" /></Relationships>
</file>

<file path=ppt/slides/_rels/slide89.xml.rels><?xml version="1.0" encoding="UTF-8" standalone="yes"?>
<Relationships xmlns="http://schemas.openxmlformats.org/package/2006/relationships"><Relationship Id="rId2" Type="http://schemas.openxmlformats.org/officeDocument/2006/relationships/image" Target="../media/image88.png" /><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9.xml" /><Relationship Id="rId1" Type="http://schemas.openxmlformats.org/officeDocument/2006/relationships/slideLayout" Target="../slideLayouts/slideLayout7.xml" /></Relationships>
</file>

<file path=ppt/slides/_rels/slide90.xml.rels><?xml version="1.0" encoding="UTF-8" standalone="yes"?>
<Relationships xmlns="http://schemas.openxmlformats.org/package/2006/relationships"><Relationship Id="rId2" Type="http://schemas.openxmlformats.org/officeDocument/2006/relationships/image" Target="../media/image89.png" /><Relationship Id="rId1" Type="http://schemas.openxmlformats.org/officeDocument/2006/relationships/slideLayout" Target="../slideLayouts/slideLayout7.xml" /></Relationships>
</file>

<file path=ppt/slides/_rels/slide91.xml.rels><?xml version="1.0" encoding="UTF-8" standalone="yes"?>
<Relationships xmlns="http://schemas.openxmlformats.org/package/2006/relationships"><Relationship Id="rId2" Type="http://schemas.openxmlformats.org/officeDocument/2006/relationships/image" Target="../media/image90.png" /><Relationship Id="rId1" Type="http://schemas.openxmlformats.org/officeDocument/2006/relationships/slideLayout" Target="../slideLayouts/slideLayout7.xml" /></Relationships>
</file>

<file path=ppt/slides/_rels/slide92.xml.rels><?xml version="1.0" encoding="UTF-8" standalone="yes"?>
<Relationships xmlns="http://schemas.openxmlformats.org/package/2006/relationships"><Relationship Id="rId3" Type="http://schemas.openxmlformats.org/officeDocument/2006/relationships/image" Target="../media/image91.png" /><Relationship Id="rId2" Type="http://schemas.openxmlformats.org/officeDocument/2006/relationships/notesSlide" Target="../notesSlides/notesSlide56.xml" /><Relationship Id="rId1" Type="http://schemas.openxmlformats.org/officeDocument/2006/relationships/slideLayout" Target="../slideLayouts/slideLayout7.xml" /></Relationships>
</file>

<file path=ppt/slides/_rels/slide93.xml.rels><?xml version="1.0" encoding="UTF-8" standalone="yes"?>
<Relationships xmlns="http://schemas.openxmlformats.org/package/2006/relationships"><Relationship Id="rId2" Type="http://schemas.openxmlformats.org/officeDocument/2006/relationships/image" Target="../media/image92.png" /><Relationship Id="rId1" Type="http://schemas.openxmlformats.org/officeDocument/2006/relationships/slideLayout" Target="../slideLayouts/slideLayout7.xml" /></Relationships>
</file>

<file path=ppt/slides/_rels/slide94.xml.rels><?xml version="1.0" encoding="UTF-8" standalone="yes"?>
<Relationships xmlns="http://schemas.openxmlformats.org/package/2006/relationships"><Relationship Id="rId2" Type="http://schemas.openxmlformats.org/officeDocument/2006/relationships/image" Target="../media/image93.png" /><Relationship Id="rId1" Type="http://schemas.openxmlformats.org/officeDocument/2006/relationships/slideLayout" Target="../slideLayouts/slideLayout7.xml" /></Relationships>
</file>

<file path=ppt/slides/_rels/slide95.xml.rels><?xml version="1.0" encoding="UTF-8" standalone="yes"?>
<Relationships xmlns="http://schemas.openxmlformats.org/package/2006/relationships"><Relationship Id="rId2" Type="http://schemas.openxmlformats.org/officeDocument/2006/relationships/image" Target="../media/image94.png" /><Relationship Id="rId1" Type="http://schemas.openxmlformats.org/officeDocument/2006/relationships/slideLayout" Target="../slideLayouts/slideLayout7.xml" /></Relationships>
</file>

<file path=ppt/slides/_rels/slide96.xml.rels><?xml version="1.0" encoding="UTF-8" standalone="yes"?>
<Relationships xmlns="http://schemas.openxmlformats.org/package/2006/relationships"><Relationship Id="rId3" Type="http://schemas.openxmlformats.org/officeDocument/2006/relationships/image" Target="../media/image95.png" /><Relationship Id="rId2" Type="http://schemas.openxmlformats.org/officeDocument/2006/relationships/notesSlide" Target="../notesSlides/notesSlide57.xml" /><Relationship Id="rId1" Type="http://schemas.openxmlformats.org/officeDocument/2006/relationships/slideLayout" Target="../slideLayouts/slideLayout7.xml" /></Relationships>
</file>

<file path=ppt/slides/_rels/slide97.xml.rels><?xml version="1.0" encoding="UTF-8" standalone="yes"?>
<Relationships xmlns="http://schemas.openxmlformats.org/package/2006/relationships"><Relationship Id="rId2" Type="http://schemas.openxmlformats.org/officeDocument/2006/relationships/image" Target="../media/image96.png" /><Relationship Id="rId1" Type="http://schemas.openxmlformats.org/officeDocument/2006/relationships/slideLayout" Target="../slideLayouts/slideLayout7.xml" /></Relationships>
</file>

<file path=ppt/slides/_rels/slide98.xml.rels><?xml version="1.0" encoding="UTF-8" standalone="yes"?>
<Relationships xmlns="http://schemas.openxmlformats.org/package/2006/relationships"><Relationship Id="rId3" Type="http://schemas.openxmlformats.org/officeDocument/2006/relationships/image" Target="../media/image97.png" /><Relationship Id="rId2" Type="http://schemas.openxmlformats.org/officeDocument/2006/relationships/notesSlide" Target="../notesSlides/notesSlide58.xml" /><Relationship Id="rId1" Type="http://schemas.openxmlformats.org/officeDocument/2006/relationships/slideLayout" Target="../slideLayouts/slideLayout7.xml" /></Relationships>
</file>

<file path=ppt/slides/_rels/slide99.xml.rels><?xml version="1.0" encoding="UTF-8" standalone="yes"?>
<Relationships xmlns="http://schemas.openxmlformats.org/package/2006/relationships"><Relationship Id="rId3" Type="http://schemas.openxmlformats.org/officeDocument/2006/relationships/image" Target="../media/image98.png" /><Relationship Id="rId2" Type="http://schemas.openxmlformats.org/officeDocument/2006/relationships/notesSlide" Target="../notesSlides/notesSlide59.xml" /><Relationship Id="rId1" Type="http://schemas.openxmlformats.org/officeDocument/2006/relationships/slideLayout" Target="../slideLayouts/slideLayout7.xml" /></Relationships>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7746" name="Picture 2">
            <a:extLst>
              <a:ext uri="{FF2B5EF4-FFF2-40B4-BE49-F238E27FC236}">
                <a16:creationId xmlns:a16="http://schemas.microsoft.com/office/drawing/2014/main" id="{EE3898B0-F812-424F-B9A2-D1BE79EA728D}"/>
              </a:ext>
            </a:extLst>
          </p:cNvPr>
          <p:cNvPicPr>
            <a:picLocks noChangeArrowheads="1"/>
          </p:cNvPicPr>
          <p:nvPr/>
        </p:nvPicPr>
        <p:blipFill>
          <a:blip r:embed="rId3">
            <a:extLst>
              <a:ext uri="{28A0092B-C50C-407E-A947-70E740481C1C}">
                <a14:useLocalDpi xmlns:a14="http://schemas.microsoft.com/office/drawing/2010/main" val="0"/>
              </a:ext>
            </a:extLst>
          </a:blip>
          <a:srcRect l="27313" t="17717" r="5241" b="14026"/>
          <a:stretch>
            <a:fillRect/>
          </a:stretch>
        </p:blipFill>
        <p:spPr bwMode="auto">
          <a:xfrm>
            <a:off x="0" y="0"/>
            <a:ext cx="9177338" cy="687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747" name="Picture 3">
            <a:extLst>
              <a:ext uri="{FF2B5EF4-FFF2-40B4-BE49-F238E27FC236}">
                <a16:creationId xmlns:a16="http://schemas.microsoft.com/office/drawing/2014/main" id="{F3E62389-7516-4C3E-978B-90786F74ECB2}"/>
              </a:ext>
            </a:extLst>
          </p:cNvPr>
          <p:cNvPicPr>
            <a:picLocks noChangeArrowheads="1"/>
          </p:cNvPicPr>
          <p:nvPr/>
        </p:nvPicPr>
        <p:blipFill>
          <a:blip r:embed="rId4">
            <a:extLst>
              <a:ext uri="{28A0092B-C50C-407E-A947-70E740481C1C}">
                <a14:useLocalDpi xmlns:a14="http://schemas.microsoft.com/office/drawing/2010/main" val="0"/>
              </a:ext>
            </a:extLst>
          </a:blip>
          <a:srcRect l="34758" t="37320" r="61525" b="55415"/>
          <a:stretch>
            <a:fillRect/>
          </a:stretch>
        </p:blipFill>
        <p:spPr bwMode="auto">
          <a:xfrm>
            <a:off x="1001713" y="3238500"/>
            <a:ext cx="503237"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Design padrão">
  <a:themeElements>
    <a:clrScheme name="Design padrã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sign padrã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sign padrã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sign padrã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sign padrã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sign padrã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sign padrã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sign padrã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sign padrã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sign padrã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sign padrã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sign padrã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sign padrã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sign padrã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491</TotalTime>
  <Words>6380</Words>
  <Application>Microsoft Office PowerPoint</Application>
  <PresentationFormat>Apresentação na tela (4:3)</PresentationFormat>
  <Paragraphs>107</Paragraphs>
  <Slides>167</Slides>
  <Notes>107</Notes>
  <HiddenSlides>0</HiddenSlides>
  <MMClips>0</MMClips>
  <ScaleCrop>false</ScaleCrop>
  <HeadingPairs>
    <vt:vector size="4" baseType="variant">
      <vt:variant>
        <vt:lpstr>Tema</vt:lpstr>
      </vt:variant>
      <vt:variant>
        <vt:i4>1</vt:i4>
      </vt:variant>
      <vt:variant>
        <vt:lpstr>Títulos de slides</vt:lpstr>
      </vt:variant>
      <vt:variant>
        <vt:i4>167</vt:i4>
      </vt:variant>
    </vt:vector>
  </HeadingPairs>
  <TitlesOfParts>
    <vt:vector size="168" baseType="lpstr">
      <vt:lpstr>Design padrão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Deere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Alexandre M Chaves</dc:creator>
  <cp:lastModifiedBy>Usuário desconhecido</cp:lastModifiedBy>
  <cp:revision>16</cp:revision>
  <dcterms:created xsi:type="dcterms:W3CDTF">2006-11-08T10:38:13Z</dcterms:created>
  <dcterms:modified xsi:type="dcterms:W3CDTF">2021-03-20T02:18:50Z</dcterms:modified>
</cp:coreProperties>
</file>